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1pPr>
    <a:lvl2pPr marL="0" marR="0" indent="457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2pPr>
    <a:lvl3pPr marL="0" marR="0" indent="914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3pPr>
    <a:lvl4pPr marL="0" marR="0" indent="1371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4pPr>
    <a:lvl5pPr marL="0" marR="0" indent="18288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5pPr>
    <a:lvl6pPr marL="0" marR="0" indent="22860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6pPr>
    <a:lvl7pPr marL="0" marR="0" indent="2743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7pPr>
    <a:lvl8pPr marL="0" marR="0" indent="3200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8pPr>
    <a:lvl9pPr marL="0" marR="0" indent="3657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5E5E5E"/>
        </a:fontRef>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Medium"/>
          <a:ea typeface="Graphik Medium"/>
          <a:cs typeface="Graphik Medium"/>
        </a:font>
        <a:srgbClr val="5E5E5E"/>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1">
              <a:satOff val="3942"/>
              <a:lumOff val="17322"/>
            </a:schemeClr>
          </a:solidFill>
        </a:fill>
      </a:tcStyle>
    </a:firstRow>
  </a:tblStyle>
  <a:tblStyle styleId="{EEE7283C-3CF3-47DC-8721-378D4A62B228}" styleName="">
    <a:tblBg/>
    <a:wholeTbl>
      <a:tcTxStyle b="off" i="off">
        <a:font>
          <a:latin typeface="Graphik Medium"/>
          <a:ea typeface="Graphik Medium"/>
          <a:cs typeface="Graphik Medium"/>
        </a:font>
        <a:schemeClr val="accent6"/>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F0EAF0"/>
          </a:solidFill>
        </a:fill>
      </a:tcStyle>
    </a:band2H>
    <a:firstCol>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chemeClr val="accent6"/>
        </a:fontRef>
        <a:schemeClr val="accent6"/>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6">
              <a:hueOff val="-35454"/>
              <a:satOff val="2115"/>
              <a:lumOff val="45487"/>
            </a:schemeClr>
          </a:solidFill>
        </a:fill>
      </a:tcStyle>
    </a:firstRow>
  </a:tblStyle>
  <a:tblStyle styleId="{CF821DB8-F4EB-4A41-A1BA-3FCAFE7338EE}" styleName="">
    <a:tblBg/>
    <a:wholeTb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wholeTbl>
    <a:band2H>
      <a:tcTxStyle b="def" i="def"/>
      <a:tcStyle>
        <a:tcBdr/>
        <a:fill>
          <a:solidFill>
            <a:srgbClr val="EBEBEB"/>
          </a:solidFill>
        </a:fill>
      </a:tcStyle>
    </a:band2H>
    <a:firstCo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254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Col>
    <a:la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254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lastRow>
    <a:fir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254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Row>
  </a:tblStyle>
  <a:tblStyle styleId="{33BA23B1-9221-436E-865A-0063620EA4FD}"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wholeTbl>
    <a:band2H>
      <a:tcTxStyle b="def" i="def"/>
      <a:tcStyle>
        <a:tcBdr/>
        <a:fill>
          <a:solidFill>
            <a:srgbClr val="FFFFFF"/>
          </a:solidFill>
        </a:fill>
      </a:tcStyle>
    </a:band2H>
    <a:firstCol>
      <a:tcTxStyle b="off" i="off">
        <a:font>
          <a:latin typeface="Graphik Medium"/>
          <a:ea typeface="Graphik Medium"/>
          <a:cs typeface="Graphik Medium"/>
        </a:font>
        <a:srgbClr val="5E5E5E"/>
      </a:tcTxStyle>
      <a:tcStyle>
        <a:tcBdr>
          <a:left>
            <a:ln w="12700" cap="flat">
              <a:solidFill>
                <a:srgbClr val="5C526A"/>
              </a:solidFill>
              <a:prstDash val="solid"/>
              <a:miter lim="400000"/>
            </a:ln>
          </a:left>
          <a:right>
            <a:ln w="254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CB5B2"/>
          </a:solidFill>
        </a:fill>
      </a:tcStyle>
    </a:firstCol>
    <a:lastRow>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25400" cap="flat">
              <a:solidFill>
                <a:srgbClr val="5E5E5E"/>
              </a:solidFill>
              <a:prstDash val="solid"/>
              <a:miter lim="400000"/>
            </a:ln>
          </a:top>
          <a:bottom>
            <a:ln w="12700" cap="flat">
              <a:solidFill>
                <a:srgbClr val="5C526A"/>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3B3B3B"/>
              </a:solidFill>
              <a:prstDash val="solid"/>
              <a:miter lim="400000"/>
            </a:ln>
          </a:left>
          <a:right>
            <a:ln w="12700" cap="flat">
              <a:solidFill>
                <a:srgbClr val="3B3B3B"/>
              </a:solidFill>
              <a:prstDash val="solid"/>
              <a:miter lim="400000"/>
            </a:ln>
          </a:right>
          <a:top>
            <a:ln w="12700" cap="flat">
              <a:solidFill>
                <a:srgbClr val="5C526A"/>
              </a:solidFill>
              <a:prstDash val="solid"/>
              <a:miter lim="400000"/>
            </a:ln>
          </a:top>
          <a:bottom>
            <a:ln w="25400" cap="flat">
              <a:solidFill>
                <a:srgbClr val="3B3B3B"/>
              </a:solidFill>
              <a:prstDash val="solid"/>
              <a:miter lim="400000"/>
            </a:ln>
          </a:bottom>
          <a:insideH>
            <a:ln w="12700" cap="flat">
              <a:solidFill>
                <a:srgbClr val="3B3B3B"/>
              </a:solidFill>
              <a:prstDash val="solid"/>
              <a:miter lim="400000"/>
            </a:ln>
          </a:insideH>
          <a:insideV>
            <a:ln w="12700" cap="flat">
              <a:solidFill>
                <a:srgbClr val="3B3B3B"/>
              </a:solidFill>
              <a:prstDash val="solid"/>
              <a:miter lim="400000"/>
            </a:ln>
          </a:insideV>
        </a:tcBdr>
        <a:fill>
          <a:solidFill>
            <a:srgbClr val="C16E6A"/>
          </a:solidFill>
        </a:fill>
      </a:tcStyle>
    </a:firstRow>
  </a:tblStyle>
  <a:tblStyle styleId="{2708684C-4D16-4618-839F-0558EEFCDFE6}"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CDCECC"/>
          </a:solidFill>
        </a:fill>
      </a:tcStyle>
    </a:wholeTbl>
    <a:band2H>
      <a:tcTxStyle b="def" i="def"/>
      <a:tcStyle>
        <a:tcBdr/>
        <a:fill>
          <a:solidFill>
            <a:srgbClr val="EDEEEE"/>
          </a:solidFill>
        </a:fill>
      </a:tcStyle>
    </a:band2H>
    <a:firstCol>
      <a:tcTxStyle b="off" i="off">
        <a:font>
          <a:latin typeface="Graphik Medium"/>
          <a:ea typeface="Graphik Medium"/>
          <a:cs typeface="Graphik Medium"/>
        </a:font>
        <a:srgbClr val="FFFFFF"/>
      </a:tcTxStyle>
      <a:tcStyle>
        <a:tcBdr>
          <a:left>
            <a:ln w="12700" cap="flat">
              <a:solidFill>
                <a:srgbClr val="5E5E5E"/>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D2F24"/>
          </a:solidFill>
        </a:fill>
      </a:tcStyle>
    </a:firstCol>
    <a:la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5E5E5E"/>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5E5E5E"/>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jpeg>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7" name="Shape 177"/>
          <p:cNvSpPr/>
          <p:nvPr>
            <p:ph type="sldImg"/>
          </p:nvPr>
        </p:nvSpPr>
        <p:spPr>
          <a:xfrm>
            <a:off x="1143000" y="685800"/>
            <a:ext cx="4572000" cy="3429000"/>
          </a:xfrm>
          <a:prstGeom prst="rect">
            <a:avLst/>
          </a:prstGeom>
        </p:spPr>
        <p:txBody>
          <a:bodyPr/>
          <a:lstStyle/>
          <a:p>
            <a:pPr/>
          </a:p>
        </p:txBody>
      </p:sp>
      <p:sp>
        <p:nvSpPr>
          <p:cNvPr id="178" name="Shape 17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5" name="Topic"/>
          <p:cNvSpPr txBox="1"/>
          <p:nvPr>
            <p:ph type="body" sz="quarter" idx="21" hasCustomPrompt="1"/>
          </p:nvPr>
        </p:nvSpPr>
        <p:spPr>
          <a:xfrm>
            <a:off x="1181100" y="12364718"/>
            <a:ext cx="4965700" cy="467107"/>
          </a:xfrm>
          <a:prstGeom prst="rect">
            <a:avLst/>
          </a:prstGeom>
        </p:spPr>
        <p:txBody>
          <a:bodyPr anchor="t"/>
          <a:lstStyle>
            <a:lvl1pPr>
              <a:defRPr b="0" spc="88" sz="2200">
                <a:solidFill>
                  <a:schemeClr val="accent5">
                    <a:hueOff val="-269813"/>
                    <a:satOff val="21138"/>
                    <a:lumOff val="-20607"/>
                  </a:schemeClr>
                </a:solidFill>
                <a:latin typeface="Proxima Nova"/>
                <a:ea typeface="Proxima Nova"/>
                <a:cs typeface="Proxima Nova"/>
                <a:sym typeface="Proxima Nova"/>
              </a:defRPr>
            </a:lvl1pPr>
          </a:lstStyle>
          <a:p>
            <a:pPr/>
            <a:r>
              <a:t>Topic</a:t>
            </a:r>
          </a:p>
        </p:txBody>
      </p:sp>
      <p:sp>
        <p:nvSpPr>
          <p:cNvPr id="16" name="Location"/>
          <p:cNvSpPr txBox="1"/>
          <p:nvPr>
            <p:ph type="body" sz="quarter" idx="22" hasCustomPrompt="1"/>
          </p:nvPr>
        </p:nvSpPr>
        <p:spPr>
          <a:xfrm>
            <a:off x="18237200" y="12364718"/>
            <a:ext cx="4965700" cy="467107"/>
          </a:xfrm>
          <a:prstGeom prst="rect">
            <a:avLst/>
          </a:prstGeom>
        </p:spPr>
        <p:txBody>
          <a:bodyPr anchor="t"/>
          <a:lstStyle>
            <a:lvl1pPr>
              <a:defRPr b="0" spc="88" sz="2200">
                <a:solidFill>
                  <a:schemeClr val="accent5">
                    <a:hueOff val="-269813"/>
                    <a:satOff val="21138"/>
                    <a:lumOff val="-20607"/>
                  </a:schemeClr>
                </a:solidFill>
                <a:latin typeface="Proxima Nova"/>
                <a:ea typeface="Proxima Nova"/>
                <a:cs typeface="Proxima Nova"/>
                <a:sym typeface="Proxima Nova"/>
              </a:defRPr>
            </a:lvl1pPr>
          </a:lstStyle>
          <a:p>
            <a:pPr/>
            <a:r>
              <a:t>Location</a:t>
            </a:r>
          </a:p>
        </p:txBody>
      </p:sp>
      <p:sp>
        <p:nvSpPr>
          <p:cNvPr id="17" name="Author and Date"/>
          <p:cNvSpPr txBox="1"/>
          <p:nvPr>
            <p:ph type="body" sz="quarter" idx="23" hasCustomPrompt="1"/>
          </p:nvPr>
        </p:nvSpPr>
        <p:spPr>
          <a:xfrm>
            <a:off x="6946900" y="12233909"/>
            <a:ext cx="10490200" cy="706629"/>
          </a:xfrm>
          <a:prstGeom prst="rect">
            <a:avLst/>
          </a:prstGeom>
        </p:spPr>
        <p:txBody>
          <a:bodyPr anchor="t"/>
          <a:lstStyle/>
          <a:p>
            <a:pPr/>
            <a:r>
              <a:t>Author and Date</a:t>
            </a:r>
          </a:p>
        </p:txBody>
      </p:sp>
      <p:sp>
        <p:nvSpPr>
          <p:cNvPr id="18" name="Presentation Title"/>
          <p:cNvSpPr txBox="1"/>
          <p:nvPr>
            <p:ph type="title" hasCustomPrompt="1"/>
          </p:nvPr>
        </p:nvSpPr>
        <p:spPr>
          <a:prstGeom prst="rect">
            <a:avLst/>
          </a:prstGeom>
        </p:spPr>
        <p:txBody>
          <a:bodyPr/>
          <a:lstStyle/>
          <a:p>
            <a:pPr/>
            <a:r>
              <a:t>Presentation Title</a:t>
            </a:r>
          </a:p>
        </p:txBody>
      </p:sp>
      <p:sp>
        <p:nvSpPr>
          <p:cNvPr id="19" name="Body Level One…"/>
          <p:cNvSpPr txBox="1"/>
          <p:nvPr>
            <p:ph type="body" sz="quarter" idx="1" hasCustomPrompt="1"/>
          </p:nvPr>
        </p:nvSpPr>
        <p:spPr>
          <a:prstGeom prst="rect">
            <a:avLst/>
          </a:prstGeom>
        </p:spPr>
        <p:txBody>
          <a:bodyPr/>
          <a:lstStyle/>
          <a:p>
            <a:pPr/>
            <a:r>
              <a:t>Presentation Subtitle</a:t>
            </a:r>
          </a:p>
          <a:p>
            <a:pPr lvl="1"/>
            <a:r>
              <a:t/>
            </a:r>
          </a:p>
          <a:p>
            <a:pPr lvl="2"/>
            <a:r>
              <a:t/>
            </a:r>
          </a:p>
          <a:p>
            <a:pPr lvl="3"/>
            <a:r>
              <a:t/>
            </a:r>
          </a:p>
          <a:p>
            <a:pPr lvl="4"/>
            <a:r>
              <a:t/>
            </a:r>
          </a:p>
        </p:txBody>
      </p:sp>
      <p:sp>
        <p:nvSpPr>
          <p:cNvPr id="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p:bg>
      <p:bgPr>
        <a:solidFill>
          <a:srgbClr val="F3F5B1"/>
        </a:solidFill>
      </p:bgPr>
    </p:bg>
    <p:spTree>
      <p:nvGrpSpPr>
        <p:cNvPr id="1" name=""/>
        <p:cNvGrpSpPr/>
        <p:nvPr/>
      </p:nvGrpSpPr>
      <p:grpSpPr>
        <a:xfrm>
          <a:off x="0" y="0"/>
          <a:ext cx="0" cy="0"/>
          <a:chOff x="0" y="0"/>
          <a:chExt cx="0" cy="0"/>
        </a:xfrm>
      </p:grpSpPr>
      <p:sp>
        <p:nvSpPr>
          <p:cNvPr id="121" name="Body Level One…"/>
          <p:cNvSpPr txBox="1"/>
          <p:nvPr>
            <p:ph type="body" sz="half" idx="1" hasCustomPrompt="1"/>
          </p:nvPr>
        </p:nvSpPr>
        <p:spPr>
          <a:xfrm>
            <a:off x="2082800" y="4337484"/>
            <a:ext cx="20205700" cy="4699001"/>
          </a:xfrm>
          <a:prstGeom prst="rect">
            <a:avLst/>
          </a:prstGeom>
        </p:spPr>
        <p:txBody>
          <a:bodyPr anchor="ctr"/>
          <a:lstStyle>
            <a:lvl1pPr>
              <a:lnSpc>
                <a:spcPct val="90000"/>
              </a:lnSpc>
              <a:defRPr spc="270" sz="9000">
                <a:solidFill>
                  <a:schemeClr val="accent1">
                    <a:satOff val="36598"/>
                    <a:lumOff val="-17227"/>
                  </a:schemeClr>
                </a:solidFill>
              </a:defRPr>
            </a:lvl1pPr>
            <a:lvl2pPr>
              <a:lnSpc>
                <a:spcPct val="90000"/>
              </a:lnSpc>
              <a:defRPr spc="270" sz="9000">
                <a:solidFill>
                  <a:schemeClr val="accent1">
                    <a:satOff val="36598"/>
                    <a:lumOff val="-17227"/>
                  </a:schemeClr>
                </a:solidFill>
              </a:defRPr>
            </a:lvl2pPr>
            <a:lvl3pPr>
              <a:lnSpc>
                <a:spcPct val="90000"/>
              </a:lnSpc>
              <a:defRPr spc="270" sz="9000">
                <a:solidFill>
                  <a:schemeClr val="accent1">
                    <a:satOff val="36598"/>
                    <a:lumOff val="-17227"/>
                  </a:schemeClr>
                </a:solidFill>
              </a:defRPr>
            </a:lvl3pPr>
            <a:lvl4pPr>
              <a:lnSpc>
                <a:spcPct val="90000"/>
              </a:lnSpc>
              <a:defRPr spc="270" sz="9000">
                <a:solidFill>
                  <a:schemeClr val="accent1">
                    <a:satOff val="36598"/>
                    <a:lumOff val="-17227"/>
                  </a:schemeClr>
                </a:solidFill>
              </a:defRPr>
            </a:lvl4pPr>
            <a:lvl5pPr>
              <a:lnSpc>
                <a:spcPct val="90000"/>
              </a:lnSpc>
              <a:defRPr spc="270" sz="9000">
                <a:solidFill>
                  <a:schemeClr val="accent1">
                    <a:satOff val="36598"/>
                    <a:lumOff val="-17227"/>
                  </a:schemeClr>
                </a:solidFill>
              </a:defRPr>
            </a:lvl5pPr>
          </a:lstStyle>
          <a:p>
            <a:pPr/>
            <a:r>
              <a:t>Statement</a:t>
            </a:r>
          </a:p>
          <a:p>
            <a:pPr lvl="1"/>
            <a:r>
              <a:t/>
            </a:r>
          </a:p>
          <a:p>
            <a:pPr lvl="2"/>
            <a:r>
              <a:t/>
            </a:r>
          </a:p>
          <a:p>
            <a:pPr lvl="3"/>
            <a:r>
              <a:t/>
            </a:r>
          </a:p>
          <a:p>
            <a:pPr lvl="4"/>
            <a:r>
              <a:t/>
            </a:r>
          </a:p>
        </p:txBody>
      </p:sp>
      <p:sp>
        <p:nvSpPr>
          <p:cNvPr id="122" name="Line"/>
          <p:cNvSpPr/>
          <p:nvPr/>
        </p:nvSpPr>
        <p:spPr>
          <a:xfrm>
            <a:off x="766879" y="9525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3"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 Fact">
    <p:bg>
      <p:bgPr>
        <a:solidFill>
          <a:srgbClr val="F3F5B1"/>
        </a:solidFill>
      </p:bgPr>
    </p:bg>
    <p:spTree>
      <p:nvGrpSpPr>
        <p:cNvPr id="1" name=""/>
        <p:cNvGrpSpPr/>
        <p:nvPr/>
      </p:nvGrpSpPr>
      <p:grpSpPr>
        <a:xfrm>
          <a:off x="0" y="0"/>
          <a:ext cx="0" cy="0"/>
          <a:chOff x="0" y="0"/>
          <a:chExt cx="0" cy="0"/>
        </a:xfrm>
      </p:grpSpPr>
      <p:sp>
        <p:nvSpPr>
          <p:cNvPr id="131" name="Body Level One…"/>
          <p:cNvSpPr txBox="1"/>
          <p:nvPr>
            <p:ph type="body" idx="1" hasCustomPrompt="1"/>
          </p:nvPr>
        </p:nvSpPr>
        <p:spPr>
          <a:xfrm>
            <a:off x="2082800" y="1509784"/>
            <a:ext cx="20205700" cy="6852293"/>
          </a:xfrm>
          <a:prstGeom prst="rect">
            <a:avLst/>
          </a:prstGeom>
        </p:spPr>
        <p:txBody>
          <a:bodyPr/>
          <a:lstStyle>
            <a:lvl1pPr>
              <a:lnSpc>
                <a:spcPct val="90000"/>
              </a:lnSpc>
              <a:defRPr spc="750" sz="25000">
                <a:solidFill>
                  <a:schemeClr val="accent1">
                    <a:satOff val="36598"/>
                    <a:lumOff val="-17227"/>
                  </a:schemeClr>
                </a:solidFill>
              </a:defRPr>
            </a:lvl1pPr>
            <a:lvl2pPr>
              <a:lnSpc>
                <a:spcPct val="90000"/>
              </a:lnSpc>
              <a:defRPr spc="750" sz="25000">
                <a:solidFill>
                  <a:schemeClr val="accent1">
                    <a:satOff val="36598"/>
                    <a:lumOff val="-17227"/>
                  </a:schemeClr>
                </a:solidFill>
              </a:defRPr>
            </a:lvl2pPr>
            <a:lvl3pPr>
              <a:lnSpc>
                <a:spcPct val="90000"/>
              </a:lnSpc>
              <a:defRPr spc="750" sz="25000">
                <a:solidFill>
                  <a:schemeClr val="accent1">
                    <a:satOff val="36598"/>
                    <a:lumOff val="-17227"/>
                  </a:schemeClr>
                </a:solidFill>
              </a:defRPr>
            </a:lvl3pPr>
            <a:lvl4pPr>
              <a:lnSpc>
                <a:spcPct val="90000"/>
              </a:lnSpc>
              <a:defRPr spc="750" sz="25000">
                <a:solidFill>
                  <a:schemeClr val="accent1">
                    <a:satOff val="36598"/>
                    <a:lumOff val="-17227"/>
                  </a:schemeClr>
                </a:solidFill>
              </a:defRPr>
            </a:lvl4pPr>
            <a:lvl5pPr>
              <a:lnSpc>
                <a:spcPct val="90000"/>
              </a:lnSpc>
              <a:defRPr spc="750" sz="25000">
                <a:solidFill>
                  <a:schemeClr val="accent1">
                    <a:satOff val="36598"/>
                    <a:lumOff val="-17227"/>
                  </a:schemeClr>
                </a:solidFill>
              </a:defRPr>
            </a:lvl5pPr>
          </a:lstStyle>
          <a:p>
            <a:pPr/>
            <a:r>
              <a:t>100%</a:t>
            </a:r>
          </a:p>
          <a:p>
            <a:pPr lvl="1"/>
            <a:r>
              <a:t/>
            </a:r>
          </a:p>
          <a:p>
            <a:pPr lvl="2"/>
            <a:r>
              <a:t/>
            </a:r>
          </a:p>
          <a:p>
            <a:pPr lvl="3"/>
            <a:r>
              <a:t/>
            </a:r>
          </a:p>
          <a:p>
            <a:pPr lvl="4"/>
            <a:r>
              <a:t/>
            </a:r>
          </a:p>
        </p:txBody>
      </p:sp>
      <p:sp>
        <p:nvSpPr>
          <p:cNvPr id="132" name="Fact information"/>
          <p:cNvSpPr txBox="1"/>
          <p:nvPr>
            <p:ph type="body" sz="quarter" idx="21" hasCustomPrompt="1"/>
          </p:nvPr>
        </p:nvSpPr>
        <p:spPr>
          <a:xfrm>
            <a:off x="2082800" y="8407994"/>
            <a:ext cx="20205700" cy="694056"/>
          </a:xfrm>
          <a:prstGeom prst="rect">
            <a:avLst/>
          </a:prstGeom>
        </p:spPr>
        <p:txBody>
          <a:bodyPr anchor="t"/>
          <a:lstStyle>
            <a:lvl1pPr>
              <a:defRPr cap="none" spc="104" sz="3500">
                <a:solidFill>
                  <a:schemeClr val="accent1"/>
                </a:solidFill>
              </a:defRPr>
            </a:lvl1pPr>
          </a:lstStyle>
          <a:p>
            <a:pPr/>
            <a:r>
              <a:t>Fact information</a:t>
            </a:r>
          </a:p>
        </p:txBody>
      </p:sp>
      <p:sp>
        <p:nvSpPr>
          <p:cNvPr id="13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4" name="Line"/>
          <p:cNvSpPr/>
          <p:nvPr/>
        </p:nvSpPr>
        <p:spPr>
          <a:xfrm>
            <a:off x="766879" y="125984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5"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bg>
      <p:bgPr>
        <a:solidFill>
          <a:srgbClr val="FFCBC5"/>
        </a:solidFill>
      </p:bgPr>
    </p:bg>
    <p:spTree>
      <p:nvGrpSpPr>
        <p:cNvPr id="1" name=""/>
        <p:cNvGrpSpPr/>
        <p:nvPr/>
      </p:nvGrpSpPr>
      <p:grpSpPr>
        <a:xfrm>
          <a:off x="0" y="0"/>
          <a:ext cx="0" cy="0"/>
          <a:chOff x="0" y="0"/>
          <a:chExt cx="0" cy="0"/>
        </a:xfrm>
      </p:grpSpPr>
      <p:sp>
        <p:nvSpPr>
          <p:cNvPr id="142" name="Attribution"/>
          <p:cNvSpPr txBox="1"/>
          <p:nvPr>
            <p:ph type="body" sz="quarter" idx="21" hasCustomPrompt="1"/>
          </p:nvPr>
        </p:nvSpPr>
        <p:spPr>
          <a:xfrm>
            <a:off x="2088436" y="11375561"/>
            <a:ext cx="20207127" cy="706629"/>
          </a:xfrm>
          <a:prstGeom prst="rect">
            <a:avLst/>
          </a:prstGeom>
        </p:spPr>
        <p:txBody>
          <a:bodyPr anchor="t"/>
          <a:lstStyle>
            <a:lvl1pPr>
              <a:defRPr cap="none">
                <a:solidFill>
                  <a:schemeClr val="accent1"/>
                </a:solidFill>
              </a:defRPr>
            </a:lvl1pPr>
          </a:lstStyle>
          <a:p>
            <a:pPr/>
            <a:r>
              <a:t>Attribution</a:t>
            </a:r>
          </a:p>
        </p:txBody>
      </p:sp>
      <p:sp>
        <p:nvSpPr>
          <p:cNvPr id="143" name="Line"/>
          <p:cNvSpPr/>
          <p:nvPr/>
        </p:nvSpPr>
        <p:spPr>
          <a:xfrm flipV="1">
            <a:off x="762000" y="952499"/>
            <a:ext cx="22860001" cy="2"/>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4" name="Line"/>
          <p:cNvSpPr/>
          <p:nvPr/>
        </p:nvSpPr>
        <p:spPr>
          <a:xfrm>
            <a:off x="762000" y="12598400"/>
            <a:ext cx="22860001"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5" name="Body Level One…"/>
          <p:cNvSpPr txBox="1"/>
          <p:nvPr>
            <p:ph type="body" sz="half" idx="1" hasCustomPrompt="1"/>
          </p:nvPr>
        </p:nvSpPr>
        <p:spPr>
          <a:xfrm>
            <a:off x="2088436" y="4298870"/>
            <a:ext cx="20207128" cy="4699001"/>
          </a:xfrm>
          <a:prstGeom prst="rect">
            <a:avLst/>
          </a:prstGeom>
        </p:spPr>
        <p:txBody>
          <a:bodyPr anchor="ctr"/>
          <a:lstStyle>
            <a:lvl1pPr>
              <a:lnSpc>
                <a:spcPct val="90000"/>
              </a:lnSpc>
              <a:defRPr spc="190" sz="9500">
                <a:solidFill>
                  <a:schemeClr val="accent1">
                    <a:satOff val="36598"/>
                    <a:lumOff val="-17227"/>
                  </a:schemeClr>
                </a:solidFill>
              </a:defRPr>
            </a:lvl1pPr>
            <a:lvl2pPr>
              <a:lnSpc>
                <a:spcPct val="90000"/>
              </a:lnSpc>
              <a:defRPr spc="190" sz="9500">
                <a:solidFill>
                  <a:schemeClr val="accent1">
                    <a:satOff val="36598"/>
                    <a:lumOff val="-17227"/>
                  </a:schemeClr>
                </a:solidFill>
              </a:defRPr>
            </a:lvl2pPr>
            <a:lvl3pPr>
              <a:lnSpc>
                <a:spcPct val="90000"/>
              </a:lnSpc>
              <a:defRPr spc="190" sz="9500">
                <a:solidFill>
                  <a:schemeClr val="accent1">
                    <a:satOff val="36598"/>
                    <a:lumOff val="-17227"/>
                  </a:schemeClr>
                </a:solidFill>
              </a:defRPr>
            </a:lvl3pPr>
            <a:lvl4pPr>
              <a:lnSpc>
                <a:spcPct val="90000"/>
              </a:lnSpc>
              <a:defRPr spc="190" sz="9500">
                <a:solidFill>
                  <a:schemeClr val="accent1">
                    <a:satOff val="36598"/>
                    <a:lumOff val="-17227"/>
                  </a:schemeClr>
                </a:solidFill>
              </a:defRPr>
            </a:lvl4pPr>
            <a:lvl5pPr>
              <a:lnSpc>
                <a:spcPct val="90000"/>
              </a:lnSpc>
              <a:defRPr spc="190" sz="9500">
                <a:solidFill>
                  <a:schemeClr val="accent1">
                    <a:satOff val="36598"/>
                    <a:lumOff val="-17227"/>
                  </a:schemeClr>
                </a:solidFill>
              </a:defRPr>
            </a:lvl5pPr>
          </a:lstStyle>
          <a:p>
            <a:pPr/>
            <a:r>
              <a:t>“Notable Quote”</a:t>
            </a:r>
          </a:p>
          <a:p>
            <a:pPr lvl="1"/>
            <a:r>
              <a:t/>
            </a:r>
          </a:p>
          <a:p>
            <a:pPr lvl="2"/>
            <a:r>
              <a:t/>
            </a:r>
          </a:p>
          <a:p>
            <a:pPr lvl="3"/>
            <a:r>
              <a:t/>
            </a:r>
          </a:p>
          <a:p>
            <a:pPr lvl="4"/>
            <a:r>
              <a:t/>
            </a:r>
          </a:p>
        </p:txBody>
      </p:sp>
      <p:sp>
        <p:nvSpPr>
          <p:cNvPr id="14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FFF5F2"/>
        </a:solidFill>
      </p:bgPr>
    </p:bg>
    <p:spTree>
      <p:nvGrpSpPr>
        <p:cNvPr id="1" name=""/>
        <p:cNvGrpSpPr/>
        <p:nvPr/>
      </p:nvGrpSpPr>
      <p:grpSpPr>
        <a:xfrm>
          <a:off x="0" y="0"/>
          <a:ext cx="0" cy="0"/>
          <a:chOff x="0" y="0"/>
          <a:chExt cx="0" cy="0"/>
        </a:xfrm>
      </p:grpSpPr>
      <p:sp>
        <p:nvSpPr>
          <p:cNvPr id="153" name="Pink typewriter on a pink three-drawer dresser in front of a pink wall"/>
          <p:cNvSpPr/>
          <p:nvPr>
            <p:ph type="pic" idx="21"/>
          </p:nvPr>
        </p:nvSpPr>
        <p:spPr>
          <a:xfrm>
            <a:off x="-609600" y="431800"/>
            <a:ext cx="21514742" cy="12103100"/>
          </a:xfrm>
          <a:prstGeom prst="rect">
            <a:avLst/>
          </a:prstGeom>
          <a:ln w="114300">
            <a:solidFill>
              <a:srgbClr val="FFFFFF"/>
            </a:solidFill>
          </a:ln>
        </p:spPr>
        <p:txBody>
          <a:bodyPr lIns="91439" tIns="45719" rIns="91439" bIns="45719" anchor="t">
            <a:noAutofit/>
          </a:bodyPr>
          <a:lstStyle/>
          <a:p>
            <a:pPr/>
          </a:p>
        </p:txBody>
      </p:sp>
      <p:sp>
        <p:nvSpPr>
          <p:cNvPr id="154" name="Bright turquoise cassette tape on a pink background"/>
          <p:cNvSpPr/>
          <p:nvPr>
            <p:ph type="pic" sz="quarter" idx="22"/>
          </p:nvPr>
        </p:nvSpPr>
        <p:spPr>
          <a:xfrm>
            <a:off x="15836900" y="-203200"/>
            <a:ext cx="7747000" cy="7747000"/>
          </a:xfrm>
          <a:prstGeom prst="rect">
            <a:avLst/>
          </a:prstGeom>
          <a:ln w="114300">
            <a:solidFill>
              <a:srgbClr val="FFFFFF"/>
            </a:solidFill>
          </a:ln>
        </p:spPr>
        <p:txBody>
          <a:bodyPr lIns="91439" tIns="45719" rIns="91439" bIns="45719" anchor="t">
            <a:noAutofit/>
          </a:bodyPr>
          <a:lstStyle/>
          <a:p>
            <a:pPr/>
          </a:p>
        </p:txBody>
      </p:sp>
      <p:sp>
        <p:nvSpPr>
          <p:cNvPr id="155" name="Small retro clock on a green shelf against a yellow background"/>
          <p:cNvSpPr/>
          <p:nvPr>
            <p:ph type="pic" idx="23"/>
          </p:nvPr>
        </p:nvSpPr>
        <p:spPr>
          <a:xfrm>
            <a:off x="10769600" y="-6083300"/>
            <a:ext cx="17881600" cy="23842133"/>
          </a:xfrm>
          <a:prstGeom prst="rect">
            <a:avLst/>
          </a:prstGeom>
          <a:ln w="114300">
            <a:solidFill>
              <a:srgbClr val="FFFFFF"/>
            </a:solidFill>
          </a:ln>
        </p:spPr>
        <p:txBody>
          <a:bodyPr lIns="91439" tIns="45719" rIns="91439" bIns="45719" anchor="t">
            <a:noAutofit/>
          </a:bodyPr>
          <a:lstStyle/>
          <a:p>
            <a:pPr/>
          </a:p>
        </p:txBody>
      </p:sp>
      <p:sp>
        <p:nvSpPr>
          <p:cNvPr id="15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FFF5F2"/>
        </a:solidFill>
      </p:bgPr>
    </p:bg>
    <p:spTree>
      <p:nvGrpSpPr>
        <p:cNvPr id="1" name=""/>
        <p:cNvGrpSpPr/>
        <p:nvPr/>
      </p:nvGrpSpPr>
      <p:grpSpPr>
        <a:xfrm>
          <a:off x="0" y="0"/>
          <a:ext cx="0" cy="0"/>
          <a:chOff x="0" y="0"/>
          <a:chExt cx="0" cy="0"/>
        </a:xfrm>
      </p:grpSpPr>
      <p:sp>
        <p:nvSpPr>
          <p:cNvPr id="163" name="Four vintage television sets in a row with fluorescent colours: pink, blue, orange and green"/>
          <p:cNvSpPr/>
          <p:nvPr>
            <p:ph type="pic" idx="21"/>
          </p:nvPr>
        </p:nvSpPr>
        <p:spPr>
          <a:xfrm>
            <a:off x="760214" y="279400"/>
            <a:ext cx="22863633" cy="12866707"/>
          </a:xfrm>
          <a:prstGeom prst="rect">
            <a:avLst/>
          </a:prstGeom>
          <a:ln w="114300">
            <a:solidFill>
              <a:srgbClr val="FFFFFF"/>
            </a:solidFill>
          </a:ln>
        </p:spPr>
        <p:txBody>
          <a:bodyPr lIns="91439" tIns="45719" rIns="91439" bIns="45719" anchor="t">
            <a:noAutofit/>
          </a:bodyPr>
          <a:lstStyle/>
          <a:p>
            <a:pPr/>
          </a:p>
        </p:txBody>
      </p:sp>
      <p:sp>
        <p:nvSpPr>
          <p:cNvPr id="16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FFF5F2"/>
        </a:solidFill>
      </p:bgPr>
    </p:bg>
    <p:spTree>
      <p:nvGrpSpPr>
        <p:cNvPr id="1" name=""/>
        <p:cNvGrpSpPr/>
        <p:nvPr/>
      </p:nvGrpSpPr>
      <p:grpSpPr>
        <a:xfrm>
          <a:off x="0" y="0"/>
          <a:ext cx="0" cy="0"/>
          <a:chOff x="0" y="0"/>
          <a:chExt cx="0" cy="0"/>
        </a:xfrm>
      </p:grpSpPr>
      <p:sp>
        <p:nvSpPr>
          <p:cNvPr id="171"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p:bg>
      <p:bgPr>
        <a:solidFill>
          <a:srgbClr val="FFFFFF"/>
        </a:solidFill>
      </p:bgPr>
    </p:bg>
    <p:spTree>
      <p:nvGrpSpPr>
        <p:cNvPr id="1" name=""/>
        <p:cNvGrpSpPr/>
        <p:nvPr/>
      </p:nvGrpSpPr>
      <p:grpSpPr>
        <a:xfrm>
          <a:off x="0" y="0"/>
          <a:ext cx="0" cy="0"/>
          <a:chOff x="0" y="0"/>
          <a:chExt cx="0" cy="0"/>
        </a:xfrm>
      </p:grpSpPr>
      <p:sp>
        <p:nvSpPr>
          <p:cNvPr id="27" name="row of seven small retro clocks on a green shelf against a yellow background"/>
          <p:cNvSpPr/>
          <p:nvPr>
            <p:ph type="pic" idx="21"/>
          </p:nvPr>
        </p:nvSpPr>
        <p:spPr>
          <a:xfrm>
            <a:off x="0" y="-2757142"/>
            <a:ext cx="24384000" cy="19230284"/>
          </a:xfrm>
          <a:prstGeom prst="rect">
            <a:avLst/>
          </a:prstGeom>
        </p:spPr>
        <p:txBody>
          <a:bodyPr lIns="91439" tIns="45719" rIns="91439" bIns="45719" anchor="t">
            <a:noAutofit/>
          </a:bodyPr>
          <a:lstStyle/>
          <a:p>
            <a:pPr/>
          </a:p>
        </p:txBody>
      </p:sp>
      <p:sp>
        <p:nvSpPr>
          <p:cNvPr id="28" name="Topic"/>
          <p:cNvSpPr txBox="1"/>
          <p:nvPr>
            <p:ph type="body" sz="quarter" idx="22" hasCustomPrompt="1"/>
          </p:nvPr>
        </p:nvSpPr>
        <p:spPr>
          <a:xfrm>
            <a:off x="1181100" y="12364718"/>
            <a:ext cx="4965700" cy="467107"/>
          </a:xfrm>
          <a:prstGeom prst="rect">
            <a:avLst/>
          </a:prstGeom>
        </p:spPr>
        <p:txBody>
          <a:bodyPr anchor="t"/>
          <a:lstStyle>
            <a:lvl1pPr>
              <a:defRPr b="0" spc="88" sz="2200">
                <a:solidFill>
                  <a:srgbClr val="FFFFFF"/>
                </a:solidFill>
              </a:defRPr>
            </a:lvl1pPr>
          </a:lstStyle>
          <a:p>
            <a:pPr/>
            <a:r>
              <a:t>Topic</a:t>
            </a:r>
          </a:p>
        </p:txBody>
      </p:sp>
      <p:sp>
        <p:nvSpPr>
          <p:cNvPr id="29" name="Location"/>
          <p:cNvSpPr txBox="1"/>
          <p:nvPr>
            <p:ph type="body" sz="quarter" idx="23" hasCustomPrompt="1"/>
          </p:nvPr>
        </p:nvSpPr>
        <p:spPr>
          <a:xfrm>
            <a:off x="18237200" y="12364718"/>
            <a:ext cx="4965700" cy="467107"/>
          </a:xfrm>
          <a:prstGeom prst="rect">
            <a:avLst/>
          </a:prstGeom>
        </p:spPr>
        <p:txBody>
          <a:bodyPr anchor="t"/>
          <a:lstStyle>
            <a:lvl1pPr>
              <a:defRPr b="0" spc="88" sz="2200">
                <a:solidFill>
                  <a:srgbClr val="FFFFFF"/>
                </a:solidFill>
              </a:defRPr>
            </a:lvl1pPr>
          </a:lstStyle>
          <a:p>
            <a:pPr/>
            <a:r>
              <a:t>Location</a:t>
            </a:r>
          </a:p>
        </p:txBody>
      </p:sp>
      <p:sp>
        <p:nvSpPr>
          <p:cNvPr id="30" name="Author and Date"/>
          <p:cNvSpPr txBox="1"/>
          <p:nvPr>
            <p:ph type="body" sz="quarter" idx="24" hasCustomPrompt="1"/>
          </p:nvPr>
        </p:nvSpPr>
        <p:spPr>
          <a:xfrm>
            <a:off x="6946900" y="12233909"/>
            <a:ext cx="10490200" cy="706629"/>
          </a:xfrm>
          <a:prstGeom prst="rect">
            <a:avLst/>
          </a:prstGeom>
        </p:spPr>
        <p:txBody>
          <a:bodyPr anchor="t"/>
          <a:lstStyle>
            <a:lvl1pPr>
              <a:defRPr cap="none">
                <a:solidFill>
                  <a:srgbClr val="FFFFFF"/>
                </a:solidFill>
              </a:defRPr>
            </a:lvl1pPr>
          </a:lstStyle>
          <a:p>
            <a:pPr/>
            <a:r>
              <a:t>Author and Date</a:t>
            </a:r>
          </a:p>
        </p:txBody>
      </p:sp>
      <p:sp>
        <p:nvSpPr>
          <p:cNvPr id="31" name="Line"/>
          <p:cNvSpPr/>
          <p:nvPr/>
        </p:nvSpPr>
        <p:spPr>
          <a:xfrm>
            <a:off x="766879" y="12060766"/>
            <a:ext cx="22850240"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2" name="Line"/>
          <p:cNvSpPr/>
          <p:nvPr/>
        </p:nvSpPr>
        <p:spPr>
          <a:xfrm flipV="1">
            <a:off x="6527799"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3" name="Line"/>
          <p:cNvSpPr/>
          <p:nvPr/>
        </p:nvSpPr>
        <p:spPr>
          <a:xfrm flipV="1">
            <a:off x="17856201"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4" name="Line"/>
          <p:cNvSpPr/>
          <p:nvPr/>
        </p:nvSpPr>
        <p:spPr>
          <a:xfrm>
            <a:off x="766879" y="952500"/>
            <a:ext cx="22850242"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5" name="Body Level One…"/>
          <p:cNvSpPr txBox="1"/>
          <p:nvPr>
            <p:ph type="body" sz="quarter" idx="1" hasCustomPrompt="1"/>
          </p:nvPr>
        </p:nvSpPr>
        <p:spPr>
          <a:xfrm>
            <a:off x="2082800" y="3492500"/>
            <a:ext cx="20205700" cy="1612900"/>
          </a:xfrm>
          <a:prstGeom prst="rect">
            <a:avLst/>
          </a:prstGeom>
        </p:spPr>
        <p:txBody>
          <a:bodyPr/>
          <a:lstStyle>
            <a:lvl1pPr>
              <a:defRPr cap="none">
                <a:solidFill>
                  <a:srgbClr val="FFFFFF"/>
                </a:solidFill>
              </a:defRPr>
            </a:lvl1pPr>
            <a:lvl2pPr>
              <a:defRPr cap="none">
                <a:solidFill>
                  <a:srgbClr val="FFFFFF"/>
                </a:solidFill>
              </a:defRPr>
            </a:lvl2pPr>
            <a:lvl3pPr>
              <a:defRPr cap="none">
                <a:solidFill>
                  <a:srgbClr val="FFFFFF"/>
                </a:solidFill>
              </a:defRPr>
            </a:lvl3pPr>
            <a:lvl4pPr>
              <a:defRPr cap="none">
                <a:solidFill>
                  <a:srgbClr val="FFFFFF"/>
                </a:solidFill>
              </a:defRPr>
            </a:lvl4pPr>
            <a:lvl5pPr>
              <a:defRPr cap="none">
                <a:solidFill>
                  <a:srgbClr val="FFFFFF"/>
                </a:solidFill>
              </a:defRPr>
            </a:lvl5pPr>
          </a:lstStyle>
          <a:p>
            <a:pPr/>
            <a:r>
              <a:t>Presentation Subtitle</a:t>
            </a:r>
          </a:p>
          <a:p>
            <a:pPr lvl="1"/>
            <a:r>
              <a:t/>
            </a:r>
          </a:p>
          <a:p>
            <a:pPr lvl="2"/>
            <a:r>
              <a:t/>
            </a:r>
          </a:p>
          <a:p>
            <a:pPr lvl="3"/>
            <a:r>
              <a:t/>
            </a:r>
          </a:p>
          <a:p>
            <a:pPr lvl="4"/>
            <a:r>
              <a:t/>
            </a:r>
          </a:p>
        </p:txBody>
      </p:sp>
      <p:sp>
        <p:nvSpPr>
          <p:cNvPr id="36" name="Presentation Title"/>
          <p:cNvSpPr txBox="1"/>
          <p:nvPr>
            <p:ph type="title" hasCustomPrompt="1"/>
          </p:nvPr>
        </p:nvSpPr>
        <p:spPr>
          <a:prstGeom prst="rect">
            <a:avLst/>
          </a:prstGeom>
        </p:spPr>
        <p:txBody>
          <a:bodyPr/>
          <a:lstStyle/>
          <a:p>
            <a:pPr/>
            <a:r>
              <a:t>Presentation Title</a:t>
            </a:r>
          </a:p>
        </p:txBody>
      </p:sp>
      <p:sp>
        <p:nvSpPr>
          <p:cNvPr id="37" name="Slide Number"/>
          <p:cNvSpPr txBox="1"/>
          <p:nvPr>
            <p:ph type="sldNum" sz="quarter" idx="2"/>
          </p:nvPr>
        </p:nvSpPr>
        <p:spPr>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Alt">
    <p:bg>
      <p:bgPr>
        <a:solidFill>
          <a:srgbClr val="FFF5F2"/>
        </a:solidFill>
      </p:bgPr>
    </p:bg>
    <p:spTree>
      <p:nvGrpSpPr>
        <p:cNvPr id="1" name=""/>
        <p:cNvGrpSpPr/>
        <p:nvPr/>
      </p:nvGrpSpPr>
      <p:grpSpPr>
        <a:xfrm>
          <a:off x="0" y="0"/>
          <a:ext cx="0" cy="0"/>
          <a:chOff x="0" y="0"/>
          <a:chExt cx="0" cy="0"/>
        </a:xfrm>
      </p:grpSpPr>
      <p:sp>
        <p:nvSpPr>
          <p:cNvPr id="44" name="Body Level One…"/>
          <p:cNvSpPr txBox="1"/>
          <p:nvPr>
            <p:ph type="body" sz="quarter" idx="1" hasCustomPrompt="1"/>
          </p:nvPr>
        </p:nvSpPr>
        <p:spPr>
          <a:xfrm>
            <a:off x="1270000" y="8015916"/>
            <a:ext cx="11785600" cy="3848101"/>
          </a:xfrm>
          <a:prstGeom prst="rect">
            <a:avLst/>
          </a:prstGeom>
        </p:spPr>
        <p:txBody>
          <a:bodyPr anchor="t"/>
          <a:lstStyle>
            <a:lvl1pPr>
              <a:defRPr cap="none">
                <a:solidFill>
                  <a:srgbClr val="8AACB9"/>
                </a:solidFill>
              </a:defRPr>
            </a:lvl1pPr>
            <a:lvl2pPr>
              <a:defRPr cap="none">
                <a:solidFill>
                  <a:srgbClr val="8AACB9"/>
                </a:solidFill>
              </a:defRPr>
            </a:lvl2pPr>
            <a:lvl3pPr>
              <a:defRPr cap="none">
                <a:solidFill>
                  <a:srgbClr val="8AACB9"/>
                </a:solidFill>
              </a:defRPr>
            </a:lvl3pPr>
            <a:lvl4pPr>
              <a:defRPr cap="none">
                <a:solidFill>
                  <a:srgbClr val="8AACB9"/>
                </a:solidFill>
              </a:defRPr>
            </a:lvl4pPr>
            <a:lvl5pPr>
              <a:defRPr cap="none">
                <a:solidFill>
                  <a:srgbClr val="8AACB9"/>
                </a:solidFill>
              </a:defRPr>
            </a:lvl5pPr>
          </a:lstStyle>
          <a:p>
            <a:pPr/>
            <a:r>
              <a:t>Slide Subtitle</a:t>
            </a:r>
          </a:p>
          <a:p>
            <a:pPr lvl="1"/>
            <a:r>
              <a:t/>
            </a:r>
          </a:p>
          <a:p>
            <a:pPr lvl="2"/>
            <a:r>
              <a:t/>
            </a:r>
          </a:p>
          <a:p>
            <a:pPr lvl="3"/>
            <a:r>
              <a:t/>
            </a:r>
          </a:p>
          <a:p>
            <a:pPr lvl="4"/>
            <a:r>
              <a:t/>
            </a:r>
          </a:p>
        </p:txBody>
      </p:sp>
      <p:sp>
        <p:nvSpPr>
          <p:cNvPr id="45" name="Slide Title"/>
          <p:cNvSpPr txBox="1"/>
          <p:nvPr>
            <p:ph type="title" hasCustomPrompt="1"/>
          </p:nvPr>
        </p:nvSpPr>
        <p:spPr>
          <a:xfrm>
            <a:off x="1270000" y="4925417"/>
            <a:ext cx="11785600" cy="2933701"/>
          </a:xfrm>
          <a:prstGeom prst="rect">
            <a:avLst/>
          </a:prstGeom>
        </p:spPr>
        <p:txBody>
          <a:bodyPr anchor="b"/>
          <a:lstStyle>
            <a:lvl1pPr>
              <a:defRPr spc="270" sz="9000">
                <a:solidFill>
                  <a:schemeClr val="accent6"/>
                </a:solidFill>
              </a:defRPr>
            </a:lvl1pPr>
          </a:lstStyle>
          <a:p>
            <a:pPr/>
            <a:r>
              <a:t>Slide Title</a:t>
            </a:r>
          </a:p>
        </p:txBody>
      </p:sp>
      <p:sp>
        <p:nvSpPr>
          <p:cNvPr id="46" name="Pink typewriter on a pink three-drawer dresser in front of a pink wall"/>
          <p:cNvSpPr/>
          <p:nvPr>
            <p:ph type="pic" idx="21"/>
          </p:nvPr>
        </p:nvSpPr>
        <p:spPr>
          <a:xfrm>
            <a:off x="12801600" y="1895696"/>
            <a:ext cx="17642204" cy="9924608"/>
          </a:xfrm>
          <a:prstGeom prst="rect">
            <a:avLst/>
          </a:prstGeom>
          <a:ln w="114300">
            <a:solidFill>
              <a:srgbClr val="FFFFFF"/>
            </a:solidFill>
          </a:ln>
        </p:spPr>
        <p:txBody>
          <a:bodyPr lIns="91439" tIns="45719" rIns="91439" bIns="45719" anchor="t">
            <a:noAutofit/>
          </a:bodyPr>
          <a:lstStyle/>
          <a:p>
            <a:pPr/>
          </a:p>
        </p:txBody>
      </p:sp>
      <p:sp>
        <p:nvSpPr>
          <p:cNvPr id="47"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8"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9"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bg>
      <p:bgPr>
        <a:solidFill>
          <a:srgbClr val="FFF5F2"/>
        </a:solidFill>
      </p:bgPr>
    </p:bg>
    <p:spTree>
      <p:nvGrpSpPr>
        <p:cNvPr id="1" name=""/>
        <p:cNvGrpSpPr/>
        <p:nvPr/>
      </p:nvGrpSpPr>
      <p:grpSpPr>
        <a:xfrm>
          <a:off x="0" y="0"/>
          <a:ext cx="0" cy="0"/>
          <a:chOff x="0" y="0"/>
          <a:chExt cx="0" cy="0"/>
        </a:xfrm>
      </p:grpSpPr>
      <p:sp>
        <p:nvSpPr>
          <p:cNvPr id="56" name="Body Level One…"/>
          <p:cNvSpPr txBox="1"/>
          <p:nvPr>
            <p:ph type="body" sz="half" idx="1" hasCustomPrompt="1"/>
          </p:nvPr>
        </p:nvSpPr>
        <p:spPr>
          <a:xfrm>
            <a:off x="2082800" y="4195233"/>
            <a:ext cx="20207127" cy="6282059"/>
          </a:xfrm>
          <a:prstGeom prst="rect">
            <a:avLst/>
          </a:prstGeom>
        </p:spPr>
        <p:txBody>
          <a:bodyPr anchor="t"/>
          <a:lstStyle>
            <a:lvl1pPr marL="635000" indent="-635000" algn="l" defTabSz="355600">
              <a:lnSpc>
                <a:spcPct val="100000"/>
              </a:lnSpc>
              <a:spcBef>
                <a:spcPts val="4300"/>
              </a:spcBef>
              <a:buSzPct val="100000"/>
              <a:buBlip>
                <a:blip r:embed="rId2"/>
              </a:buBlip>
              <a:defRPr cap="none"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cap="none"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cap="none"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cap="none"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cap="none"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57"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8"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9" name="Slide Title"/>
          <p:cNvSpPr txBox="1"/>
          <p:nvPr>
            <p:ph type="title" hasCustomPrompt="1"/>
          </p:nvPr>
        </p:nvSpPr>
        <p:spPr>
          <a:xfrm>
            <a:off x="2088436" y="1282700"/>
            <a:ext cx="20207128" cy="1649711"/>
          </a:xfrm>
          <a:prstGeom prst="rect">
            <a:avLst/>
          </a:prstGeom>
        </p:spPr>
        <p:txBody>
          <a:bodyPr/>
          <a:lstStyle>
            <a:lvl1pPr>
              <a:defRPr spc="270" sz="9000">
                <a:solidFill>
                  <a:schemeClr val="accent6"/>
                </a:solidFill>
              </a:defRPr>
            </a:lvl1pPr>
          </a:lstStyle>
          <a:p>
            <a:pPr/>
            <a:r>
              <a:t>Slide Title</a:t>
            </a:r>
          </a:p>
        </p:txBody>
      </p:sp>
      <p:sp>
        <p:nvSpPr>
          <p:cNvPr id="6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bg>
      <p:bgPr>
        <a:solidFill>
          <a:srgbClr val="FFF5F2"/>
        </a:solidFill>
      </p:bgPr>
    </p:bg>
    <p:spTree>
      <p:nvGrpSpPr>
        <p:cNvPr id="1" name=""/>
        <p:cNvGrpSpPr/>
        <p:nvPr/>
      </p:nvGrpSpPr>
      <p:grpSpPr>
        <a:xfrm>
          <a:off x="0" y="0"/>
          <a:ext cx="0" cy="0"/>
          <a:chOff x="0" y="0"/>
          <a:chExt cx="0" cy="0"/>
        </a:xfrm>
      </p:grpSpPr>
      <p:sp>
        <p:nvSpPr>
          <p:cNvPr id="67" name="Body Level One…"/>
          <p:cNvSpPr txBox="1"/>
          <p:nvPr>
            <p:ph type="body" sz="half" idx="1" hasCustomPrompt="1"/>
          </p:nvPr>
        </p:nvSpPr>
        <p:spPr>
          <a:xfrm>
            <a:off x="2082800" y="4195233"/>
            <a:ext cx="20207127" cy="6282059"/>
          </a:xfrm>
          <a:prstGeom prst="rect">
            <a:avLst/>
          </a:prstGeom>
        </p:spPr>
        <p:txBody>
          <a:bodyPr numCol="2" spcCol="1289181" anchor="t"/>
          <a:lstStyle>
            <a:lvl1pPr marL="635000" indent="-635000" algn="l" defTabSz="355600">
              <a:lnSpc>
                <a:spcPct val="100000"/>
              </a:lnSpc>
              <a:spcBef>
                <a:spcPts val="4300"/>
              </a:spcBef>
              <a:buSzPct val="100000"/>
              <a:buBlip>
                <a:blip r:embed="rId2"/>
              </a:buBlip>
              <a:defRPr cap="none"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cap="none"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cap="none"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cap="none"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cap="none"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68"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69"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7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bg>
      <p:bgPr>
        <a:solidFill>
          <a:srgbClr val="FFF5F2"/>
        </a:solidFill>
      </p:bgPr>
    </p:bg>
    <p:spTree>
      <p:nvGrpSpPr>
        <p:cNvPr id="1" name=""/>
        <p:cNvGrpSpPr/>
        <p:nvPr/>
      </p:nvGrpSpPr>
      <p:grpSpPr>
        <a:xfrm>
          <a:off x="0" y="0"/>
          <a:ext cx="0" cy="0"/>
          <a:chOff x="0" y="0"/>
          <a:chExt cx="0" cy="0"/>
        </a:xfrm>
      </p:grpSpPr>
      <p:sp>
        <p:nvSpPr>
          <p:cNvPr id="77" name="Slide Title"/>
          <p:cNvSpPr txBox="1"/>
          <p:nvPr>
            <p:ph type="title" hasCustomPrompt="1"/>
          </p:nvPr>
        </p:nvSpPr>
        <p:spPr>
          <a:xfrm>
            <a:off x="1270000" y="1851223"/>
            <a:ext cx="11785600" cy="4084936"/>
          </a:xfrm>
          <a:prstGeom prst="rect">
            <a:avLst/>
          </a:prstGeom>
        </p:spPr>
        <p:txBody>
          <a:bodyPr anchor="b"/>
          <a:lstStyle>
            <a:lvl1pPr>
              <a:defRPr spc="270" sz="9000">
                <a:solidFill>
                  <a:schemeClr val="accent6"/>
                </a:solidFill>
              </a:defRPr>
            </a:lvl1pPr>
          </a:lstStyle>
          <a:p>
            <a:pPr/>
            <a:r>
              <a:t>Slide Title</a:t>
            </a:r>
          </a:p>
        </p:txBody>
      </p:sp>
      <p:sp>
        <p:nvSpPr>
          <p:cNvPr id="78" name="Body Level One…"/>
          <p:cNvSpPr txBox="1"/>
          <p:nvPr>
            <p:ph type="body" sz="quarter" idx="1" hasCustomPrompt="1"/>
          </p:nvPr>
        </p:nvSpPr>
        <p:spPr>
          <a:xfrm>
            <a:off x="2088435" y="6720284"/>
            <a:ext cx="10972801" cy="5467169"/>
          </a:xfrm>
          <a:prstGeom prst="rect">
            <a:avLst/>
          </a:prstGeom>
        </p:spPr>
        <p:txBody>
          <a:bodyPr anchor="t"/>
          <a:lstStyle>
            <a:lvl1pPr marL="635000" indent="-635000" algn="l" defTabSz="355600">
              <a:lnSpc>
                <a:spcPct val="100000"/>
              </a:lnSpc>
              <a:spcBef>
                <a:spcPts val="4300"/>
              </a:spcBef>
              <a:buSzPct val="100000"/>
              <a:buBlip>
                <a:blip r:embed="rId2"/>
              </a:buBlip>
              <a:defRPr cap="none"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cap="none"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cap="none"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cap="none"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cap="none"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79" name="Vintage television in front of yellow patterned wallpaper"/>
          <p:cNvSpPr/>
          <p:nvPr>
            <p:ph type="pic" idx="21"/>
          </p:nvPr>
        </p:nvSpPr>
        <p:spPr>
          <a:xfrm>
            <a:off x="12661900" y="-2501900"/>
            <a:ext cx="11077576" cy="14770100"/>
          </a:xfrm>
          <a:prstGeom prst="rect">
            <a:avLst/>
          </a:prstGeom>
          <a:ln w="114300">
            <a:solidFill>
              <a:srgbClr val="FFFFFF"/>
            </a:solidFill>
          </a:ln>
        </p:spPr>
        <p:txBody>
          <a:bodyPr lIns="91439" tIns="45719" rIns="91439" bIns="45719" anchor="t">
            <a:noAutofit/>
          </a:bodyPr>
          <a:lstStyle/>
          <a:p>
            <a:pPr/>
          </a:p>
        </p:txBody>
      </p:sp>
      <p:sp>
        <p:nvSpPr>
          <p:cNvPr id="80"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1" name="Line"/>
          <p:cNvSpPr/>
          <p:nvPr/>
        </p:nvSpPr>
        <p:spPr>
          <a:xfrm>
            <a:off x="762000" y="12598400"/>
            <a:ext cx="22860001" cy="0"/>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p:spTree>
      <p:nvGrpSpPr>
        <p:cNvPr id="1" name=""/>
        <p:cNvGrpSpPr/>
        <p:nvPr/>
      </p:nvGrpSpPr>
      <p:grpSpPr>
        <a:xfrm>
          <a:off x="0" y="0"/>
          <a:ext cx="0" cy="0"/>
          <a:chOff x="0" y="0"/>
          <a:chExt cx="0" cy="0"/>
        </a:xfrm>
      </p:grpSpPr>
      <p:sp>
        <p:nvSpPr>
          <p:cNvPr id="89" name="Section Title"/>
          <p:cNvSpPr txBox="1"/>
          <p:nvPr>
            <p:ph type="title" hasCustomPrompt="1"/>
          </p:nvPr>
        </p:nvSpPr>
        <p:spPr>
          <a:xfrm>
            <a:off x="2086106" y="4292600"/>
            <a:ext cx="20205701" cy="5651500"/>
          </a:xfrm>
          <a:prstGeom prst="rect">
            <a:avLst/>
          </a:prstGeom>
        </p:spPr>
        <p:txBody>
          <a:bodyPr anchor="ctr"/>
          <a:lstStyle>
            <a:lvl1pPr>
              <a:defRPr spc="168" sz="5600">
                <a:solidFill>
                  <a:schemeClr val="accent5"/>
                </a:solidFill>
              </a:defRPr>
            </a:lvl1pPr>
          </a:lstStyle>
          <a:p>
            <a:pPr/>
            <a:r>
              <a:t>Section Title</a:t>
            </a:r>
          </a:p>
        </p:txBody>
      </p:sp>
      <p:sp>
        <p:nvSpPr>
          <p:cNvPr id="90" name="Line"/>
          <p:cNvSpPr/>
          <p:nvPr/>
        </p:nvSpPr>
        <p:spPr>
          <a:xfrm flipV="1">
            <a:off x="762000" y="952499"/>
            <a:ext cx="22860001" cy="2"/>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1" name="Line"/>
          <p:cNvSpPr/>
          <p:nvPr/>
        </p:nvSpPr>
        <p:spPr>
          <a:xfrm>
            <a:off x="762000" y="12598400"/>
            <a:ext cx="22860001" cy="0"/>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2" name="Slide Number"/>
          <p:cNvSpPr txBox="1"/>
          <p:nvPr>
            <p:ph type="sldNum" sz="quarter" idx="2"/>
          </p:nvPr>
        </p:nvSpPr>
        <p:spPr>
          <a:xfrm>
            <a:off x="11990323" y="12890500"/>
            <a:ext cx="416053" cy="46710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bg>
      <p:bgPr>
        <a:solidFill>
          <a:srgbClr val="FFF5F2"/>
        </a:solidFill>
      </p:bgPr>
    </p:bg>
    <p:spTree>
      <p:nvGrpSpPr>
        <p:cNvPr id="1" name=""/>
        <p:cNvGrpSpPr/>
        <p:nvPr/>
      </p:nvGrpSpPr>
      <p:grpSpPr>
        <a:xfrm>
          <a:off x="0" y="0"/>
          <a:ext cx="0" cy="0"/>
          <a:chOff x="0" y="0"/>
          <a:chExt cx="0" cy="0"/>
        </a:xfrm>
      </p:grpSpPr>
      <p:sp>
        <p:nvSpPr>
          <p:cNvPr id="99"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0"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1" name="Slide Title"/>
          <p:cNvSpPr txBox="1"/>
          <p:nvPr>
            <p:ph type="title" hasCustomPrompt="1"/>
          </p:nvPr>
        </p:nvSpPr>
        <p:spPr>
          <a:xfrm>
            <a:off x="2082800" y="1282700"/>
            <a:ext cx="20205700" cy="1651000"/>
          </a:xfrm>
          <a:prstGeom prst="rect">
            <a:avLst/>
          </a:prstGeom>
        </p:spPr>
        <p:txBody>
          <a:bodyPr/>
          <a:lstStyle>
            <a:lvl1pPr>
              <a:defRPr spc="270" sz="9000">
                <a:solidFill>
                  <a:schemeClr val="accent6"/>
                </a:solidFill>
              </a:defRPr>
            </a:lvl1pPr>
          </a:lstStyle>
          <a:p>
            <a:pPr/>
            <a:r>
              <a:t>Slide Title</a:t>
            </a:r>
          </a:p>
        </p:txBody>
      </p:sp>
      <p:sp>
        <p:nvSpPr>
          <p:cNvPr id="10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bg>
      <p:bgPr>
        <a:solidFill>
          <a:srgbClr val="FFF5F2"/>
        </a:solidFill>
      </p:bgPr>
    </p:bg>
    <p:spTree>
      <p:nvGrpSpPr>
        <p:cNvPr id="1" name=""/>
        <p:cNvGrpSpPr/>
        <p:nvPr/>
      </p:nvGrpSpPr>
      <p:grpSpPr>
        <a:xfrm>
          <a:off x="0" y="0"/>
          <a:ext cx="0" cy="0"/>
          <a:chOff x="0" y="0"/>
          <a:chExt cx="0" cy="0"/>
        </a:xfrm>
      </p:grpSpPr>
      <p:sp>
        <p:nvSpPr>
          <p:cNvPr id="109" name="Agenda Subtitle"/>
          <p:cNvSpPr txBox="1"/>
          <p:nvPr>
            <p:ph type="body" sz="quarter" idx="21" hasCustomPrompt="1"/>
          </p:nvPr>
        </p:nvSpPr>
        <p:spPr>
          <a:xfrm>
            <a:off x="2082800" y="2795091"/>
            <a:ext cx="20205700" cy="605029"/>
          </a:xfrm>
          <a:prstGeom prst="rect">
            <a:avLst/>
          </a:prstGeom>
        </p:spPr>
        <p:txBody>
          <a:bodyPr lIns="0" tIns="0" rIns="0" bIns="0" anchor="ctr"/>
          <a:lstStyle>
            <a:lvl1pPr>
              <a:defRPr cap="none">
                <a:solidFill>
                  <a:srgbClr val="8AACB9"/>
                </a:solidFill>
              </a:defRPr>
            </a:lvl1pPr>
          </a:lstStyle>
          <a:p>
            <a:pPr/>
            <a:r>
              <a:t>Agenda Subtitle</a:t>
            </a:r>
          </a:p>
        </p:txBody>
      </p:sp>
      <p:sp>
        <p:nvSpPr>
          <p:cNvPr id="110" name="Body Level One…"/>
          <p:cNvSpPr txBox="1"/>
          <p:nvPr>
            <p:ph type="body" idx="1" hasCustomPrompt="1"/>
          </p:nvPr>
        </p:nvSpPr>
        <p:spPr>
          <a:xfrm>
            <a:off x="2082800" y="4055764"/>
            <a:ext cx="20205700" cy="6731001"/>
          </a:xfrm>
          <a:prstGeom prst="rect">
            <a:avLst/>
          </a:prstGeom>
        </p:spPr>
        <p:txBody>
          <a:bodyPr anchor="t"/>
          <a:lstStyle>
            <a:lvl1pPr marL="177800" indent="-177800" defTabSz="2641600">
              <a:lnSpc>
                <a:spcPct val="100000"/>
              </a:lnSpc>
              <a:spcBef>
                <a:spcPts val="4400"/>
              </a:spcBef>
              <a:tabLst>
                <a:tab pos="5384800" algn="l"/>
              </a:tabLst>
              <a:defRPr cap="none" spc="0" sz="5000">
                <a:solidFill>
                  <a:schemeClr val="accent1">
                    <a:satOff val="36598"/>
                    <a:lumOff val="-17227"/>
                  </a:schemeClr>
                </a:solidFill>
              </a:defRPr>
            </a:lvl1pPr>
            <a:lvl2pPr marL="177800" indent="279400" defTabSz="2641600">
              <a:lnSpc>
                <a:spcPct val="100000"/>
              </a:lnSpc>
              <a:spcBef>
                <a:spcPts val="4400"/>
              </a:spcBef>
              <a:tabLst>
                <a:tab pos="5384800" algn="l"/>
              </a:tabLst>
              <a:defRPr cap="none" spc="0" sz="5000">
                <a:solidFill>
                  <a:schemeClr val="accent1">
                    <a:satOff val="36598"/>
                    <a:lumOff val="-17227"/>
                  </a:schemeClr>
                </a:solidFill>
              </a:defRPr>
            </a:lvl2pPr>
            <a:lvl3pPr marL="177800" indent="736600" defTabSz="2641600">
              <a:lnSpc>
                <a:spcPct val="100000"/>
              </a:lnSpc>
              <a:spcBef>
                <a:spcPts val="4400"/>
              </a:spcBef>
              <a:tabLst>
                <a:tab pos="5384800" algn="l"/>
              </a:tabLst>
              <a:defRPr cap="none" spc="0" sz="5000">
                <a:solidFill>
                  <a:schemeClr val="accent1">
                    <a:satOff val="36598"/>
                    <a:lumOff val="-17227"/>
                  </a:schemeClr>
                </a:solidFill>
              </a:defRPr>
            </a:lvl3pPr>
            <a:lvl4pPr marL="177800" indent="1193800" defTabSz="2641600">
              <a:lnSpc>
                <a:spcPct val="100000"/>
              </a:lnSpc>
              <a:spcBef>
                <a:spcPts val="4400"/>
              </a:spcBef>
              <a:tabLst>
                <a:tab pos="5384800" algn="l"/>
              </a:tabLst>
              <a:defRPr cap="none" spc="0" sz="5000">
                <a:solidFill>
                  <a:schemeClr val="accent1">
                    <a:satOff val="36598"/>
                    <a:lumOff val="-17227"/>
                  </a:schemeClr>
                </a:solidFill>
              </a:defRPr>
            </a:lvl4pPr>
            <a:lvl5pPr marL="177800" indent="1651000" defTabSz="2641600">
              <a:lnSpc>
                <a:spcPct val="100000"/>
              </a:lnSpc>
              <a:spcBef>
                <a:spcPts val="4400"/>
              </a:spcBef>
              <a:tabLst>
                <a:tab pos="5384800" algn="l"/>
              </a:tabLst>
              <a:defRPr cap="none" spc="0" sz="5000">
                <a:solidFill>
                  <a:schemeClr val="accent1">
                    <a:satOff val="36598"/>
                    <a:lumOff val="-17227"/>
                  </a:schemeClr>
                </a:solidFill>
              </a:defRPr>
            </a:lvl5pPr>
          </a:lstStyle>
          <a:p>
            <a:pPr/>
            <a:r>
              <a:t>Agenda Topics</a:t>
            </a:r>
          </a:p>
          <a:p>
            <a:pPr lvl="1"/>
            <a:r>
              <a:t/>
            </a:r>
          </a:p>
          <a:p>
            <a:pPr lvl="2"/>
            <a:r>
              <a:t/>
            </a:r>
          </a:p>
          <a:p>
            <a:pPr lvl="3"/>
            <a:r>
              <a:t/>
            </a:r>
          </a:p>
          <a:p>
            <a:pPr lvl="4"/>
            <a:r>
              <a:t/>
            </a:r>
          </a:p>
        </p:txBody>
      </p:sp>
      <p:sp>
        <p:nvSpPr>
          <p:cNvPr id="111" name="Agenda Title"/>
          <p:cNvSpPr txBox="1"/>
          <p:nvPr>
            <p:ph type="title" hasCustomPrompt="1"/>
          </p:nvPr>
        </p:nvSpPr>
        <p:spPr>
          <a:xfrm>
            <a:off x="2082800" y="1282700"/>
            <a:ext cx="20205700" cy="1651000"/>
          </a:xfrm>
          <a:prstGeom prst="rect">
            <a:avLst/>
          </a:prstGeom>
        </p:spPr>
        <p:txBody>
          <a:bodyPr/>
          <a:lstStyle>
            <a:lvl1pPr>
              <a:defRPr b="0" spc="246" sz="8200">
                <a:solidFill>
                  <a:schemeClr val="accent1">
                    <a:satOff val="36598"/>
                    <a:lumOff val="-17227"/>
                  </a:schemeClr>
                </a:solidFill>
                <a:latin typeface="Graphik Medium"/>
                <a:ea typeface="Graphik Medium"/>
                <a:cs typeface="Graphik Medium"/>
                <a:sym typeface="Graphik Medium"/>
              </a:defRPr>
            </a:lvl1pPr>
          </a:lstStyle>
          <a:p>
            <a:pPr/>
            <a:r>
              <a:t>Agenda Title</a:t>
            </a:r>
          </a:p>
        </p:txBody>
      </p:sp>
      <p:sp>
        <p:nvSpPr>
          <p:cNvPr id="112"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1"/>
        </a:solidFill>
      </p:bgPr>
    </p:bg>
    <p:spTree>
      <p:nvGrpSpPr>
        <p:cNvPr id="1" name=""/>
        <p:cNvGrpSpPr/>
        <p:nvPr/>
      </p:nvGrpSpPr>
      <p:grpSpPr>
        <a:xfrm>
          <a:off x="0" y="0"/>
          <a:ext cx="0" cy="0"/>
          <a:chOff x="0" y="0"/>
          <a:chExt cx="0" cy="0"/>
        </a:xfrm>
      </p:grpSpPr>
      <p:sp>
        <p:nvSpPr>
          <p:cNvPr id="2" name="Presentation Title"/>
          <p:cNvSpPr txBox="1"/>
          <p:nvPr>
            <p:ph type="title" hasCustomPrompt="1"/>
          </p:nvPr>
        </p:nvSpPr>
        <p:spPr>
          <a:xfrm>
            <a:off x="2082800" y="4902200"/>
            <a:ext cx="20205700" cy="3911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Presentation Title</a:t>
            </a:r>
          </a:p>
        </p:txBody>
      </p:sp>
      <p:sp>
        <p:nvSpPr>
          <p:cNvPr id="3" name="Body Level One…"/>
          <p:cNvSpPr txBox="1"/>
          <p:nvPr>
            <p:ph type="body" idx="1" hasCustomPrompt="1"/>
          </p:nvPr>
        </p:nvSpPr>
        <p:spPr>
          <a:xfrm>
            <a:off x="2082800" y="3495675"/>
            <a:ext cx="20205700" cy="161455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Presentation Subtitle</a:t>
            </a:r>
          </a:p>
          <a:p>
            <a:pPr lvl="1"/>
            <a:r>
              <a:t/>
            </a:r>
          </a:p>
          <a:p>
            <a:pPr lvl="2"/>
            <a:r>
              <a:t/>
            </a:r>
          </a:p>
          <a:p>
            <a:pPr lvl="3"/>
            <a:r>
              <a:t/>
            </a:r>
          </a:p>
          <a:p>
            <a:pPr lvl="4"/>
            <a:r>
              <a:t/>
            </a:r>
          </a:p>
        </p:txBody>
      </p:sp>
      <p:sp>
        <p:nvSpPr>
          <p:cNvPr id="4" name="Line"/>
          <p:cNvSpPr/>
          <p:nvPr/>
        </p:nvSpPr>
        <p:spPr>
          <a:xfrm flipV="1">
            <a:off x="766879" y="12048066"/>
            <a:ext cx="22850240" cy="12701"/>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5" name="Line"/>
          <p:cNvSpPr/>
          <p:nvPr/>
        </p:nvSpPr>
        <p:spPr>
          <a:xfrm>
            <a:off x="766879" y="952500"/>
            <a:ext cx="22850242"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6" name="Line"/>
          <p:cNvSpPr/>
          <p:nvPr/>
        </p:nvSpPr>
        <p:spPr>
          <a:xfrm flipV="1">
            <a:off x="6527799"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7" name="Line"/>
          <p:cNvSpPr/>
          <p:nvPr/>
        </p:nvSpPr>
        <p:spPr>
          <a:xfrm flipV="1">
            <a:off x="17856201"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8" name="Slide Number"/>
          <p:cNvSpPr txBox="1"/>
          <p:nvPr>
            <p:ph type="sldNum" sz="quarter" idx="2"/>
          </p:nvPr>
        </p:nvSpPr>
        <p:spPr>
          <a:xfrm>
            <a:off x="11988800" y="12890500"/>
            <a:ext cx="416053" cy="467107"/>
          </a:xfrm>
          <a:prstGeom prst="rect">
            <a:avLst/>
          </a:prstGeom>
          <a:ln w="12700">
            <a:miter lim="400000"/>
          </a:ln>
        </p:spPr>
        <p:txBody>
          <a:bodyPr wrap="none" lIns="50800" tIns="50800" rIns="50800" bIns="50800" anchor="b">
            <a:spAutoFit/>
          </a:bodyPr>
          <a:lstStyle>
            <a:lvl1pPr defTabSz="584200">
              <a:defRPr spc="0">
                <a:solidFill>
                  <a:srgbClr val="FFFFFF"/>
                </a:solidFill>
                <a:latin typeface="+mn-lt"/>
                <a:ea typeface="+mn-ea"/>
                <a:cs typeface="+mn-cs"/>
                <a:sym typeface="Graphik"/>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1pPr>
      <a:lvl2pPr marL="0" marR="0" indent="4572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2pPr>
      <a:lvl3pPr marL="0" marR="0" indent="9144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3pPr>
      <a:lvl4pPr marL="0" marR="0" indent="13716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4pPr>
      <a:lvl5pPr marL="0" marR="0" indent="18288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5pPr>
      <a:lvl6pPr marL="0" marR="0" indent="22860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6pPr>
      <a:lvl7pPr marL="0" marR="0" indent="27432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7pPr>
      <a:lvl8pPr marL="0" marR="0" indent="32004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8pPr>
      <a:lvl9pPr marL="0" marR="0" indent="36576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9pPr>
    </p:titleStyle>
    <p:bodyStyle>
      <a:lvl1pPr marL="0" marR="0" indent="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1pPr>
      <a:lvl2pPr marL="0" marR="0" indent="4572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2pPr>
      <a:lvl3pPr marL="0" marR="0" indent="9144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3pPr>
      <a:lvl4pPr marL="0" marR="0" indent="13716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4pPr>
      <a:lvl5pPr marL="0" marR="0" indent="18288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5pPr>
      <a:lvl6pPr marL="0" marR="0" indent="22860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6pPr>
      <a:lvl7pPr marL="0" marR="0" indent="27432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7pPr>
      <a:lvl8pPr marL="0" marR="0" indent="32004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8pPr>
      <a:lvl9pPr marL="0" marR="0" indent="3657600" algn="ctr" defTabSz="584200" rtl="0" latinLnBrk="0">
        <a:lnSpc>
          <a:spcPct val="120000"/>
        </a:lnSpc>
        <a:spcBef>
          <a:spcPts val="0"/>
        </a:spcBef>
        <a:spcAft>
          <a:spcPts val="0"/>
        </a:spcAft>
        <a:buClrTx/>
        <a:buSzTx/>
        <a:buFontTx/>
        <a:buNone/>
        <a:tabLst/>
        <a:defRPr b="1" baseline="0" cap="all" i="0" spc="107" strike="noStrike" sz="3600" u="none">
          <a:solidFill>
            <a:schemeClr val="accent5"/>
          </a:solidFill>
          <a:uFillTx/>
          <a:latin typeface="+mn-lt"/>
          <a:ea typeface="+mn-ea"/>
          <a:cs typeface="+mn-cs"/>
          <a:sym typeface="Graphik"/>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 Id="rId3" Type="http://schemas.openxmlformats.org/officeDocument/2006/relationships/image" Target="../media/image10.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hyperlink" Target="http://mapsofworld.com" TargetMode="External"/><Relationship Id="rId4"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proyecto de machine learn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proyecto de machine learning</a:t>
            </a:r>
          </a:p>
        </p:txBody>
      </p:sp>
      <p:sp>
        <p:nvSpPr>
          <p:cNvPr id="181" name="The BridGE sevilla"/>
          <p:cNvSpPr txBox="1"/>
          <p:nvPr>
            <p:ph type="body" idx="22"/>
          </p:nvPr>
        </p:nvSpPr>
        <p:spPr>
          <a:prstGeom prst="rect">
            <a:avLst/>
          </a:prstGeom>
          <a:extLst>
            <a:ext uri="{C572A759-6A51-4108-AA02-DFA0A04FC94B}">
              <ma14:wrappingTextBoxFlag xmlns:ma14="http://schemas.microsoft.com/office/mac/drawingml/2011/main" val="1"/>
            </a:ext>
          </a:extLst>
        </p:spPr>
        <p:txBody>
          <a:bodyPr/>
          <a:lstStyle/>
          <a:p>
            <a:pPr/>
            <a:r>
              <a:t>The BridGE sevilla</a:t>
            </a:r>
          </a:p>
        </p:txBody>
      </p:sp>
      <p:sp>
        <p:nvSpPr>
          <p:cNvPr id="182" name="Génesis Rojas"/>
          <p:cNvSpPr txBox="1"/>
          <p:nvPr>
            <p:ph type="body" idx="23"/>
          </p:nvPr>
        </p:nvSpPr>
        <p:spPr>
          <a:xfrm>
            <a:off x="6985001" y="12358496"/>
            <a:ext cx="10490201" cy="467107"/>
          </a:xfrm>
          <a:prstGeom prst="rect">
            <a:avLst/>
          </a:prstGeom>
          <a:extLst>
            <a:ext uri="{C572A759-6A51-4108-AA02-DFA0A04FC94B}">
              <ma14:wrappingTextBoxFlag xmlns:ma14="http://schemas.microsoft.com/office/mac/drawingml/2011/main" val="1"/>
            </a:ext>
          </a:extLst>
        </p:spPr>
        <p:txBody>
          <a:bodyPr/>
          <a:lstStyle>
            <a:lvl1pPr>
              <a:defRPr b="0" spc="88" sz="2200">
                <a:solidFill>
                  <a:schemeClr val="accent5">
                    <a:hueOff val="-269813"/>
                    <a:satOff val="21138"/>
                    <a:lumOff val="-20607"/>
                  </a:schemeClr>
                </a:solidFill>
                <a:latin typeface="Proxima Nova"/>
                <a:ea typeface="Proxima Nova"/>
                <a:cs typeface="Proxima Nova"/>
                <a:sym typeface="Proxima Nova"/>
              </a:defRPr>
            </a:lvl1pPr>
          </a:lstStyle>
          <a:p>
            <a:pPr/>
            <a:r>
              <a:t>Génesis Rojas</a:t>
            </a:r>
          </a:p>
        </p:txBody>
      </p:sp>
      <p:sp>
        <p:nvSpPr>
          <p:cNvPr id="183" name="predICCION DE GRADO DE DAños en  estructuras."/>
          <p:cNvSpPr txBox="1"/>
          <p:nvPr>
            <p:ph type="ctrTitle"/>
          </p:nvPr>
        </p:nvSpPr>
        <p:spPr>
          <a:prstGeom prst="rect">
            <a:avLst/>
          </a:prstGeom>
        </p:spPr>
        <p:txBody>
          <a:bodyPr/>
          <a:lstStyle>
            <a:lvl1pPr defTabSz="426466">
              <a:defRPr spc="240" sz="8030"/>
            </a:lvl1pPr>
          </a:lstStyle>
          <a:p>
            <a:pPr/>
            <a:r>
              <a:t>predICCION DE GRADO DE DAños en  estructuras. </a:t>
            </a:r>
          </a:p>
        </p:txBody>
      </p:sp>
      <p:sp>
        <p:nvSpPr>
          <p:cNvPr id="184" name="Dataset Terremoto de Nepal de 2015"/>
          <p:cNvSpPr txBox="1"/>
          <p:nvPr/>
        </p:nvSpPr>
        <p:spPr>
          <a:xfrm>
            <a:off x="2089150" y="6724781"/>
            <a:ext cx="20205700" cy="161455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defTabSz="584200">
              <a:lnSpc>
                <a:spcPct val="120000"/>
              </a:lnSpc>
              <a:defRPr b="1" cap="all" spc="107" sz="3600">
                <a:solidFill>
                  <a:schemeClr val="accent5"/>
                </a:solidFill>
                <a:latin typeface="+mn-lt"/>
                <a:ea typeface="+mn-ea"/>
                <a:cs typeface="+mn-cs"/>
                <a:sym typeface="Graphik"/>
              </a:defRPr>
            </a:lvl1pPr>
          </a:lstStyle>
          <a:p>
            <a:pPr/>
            <a:r>
              <a:t>Dataset Terremoto de Nepal de 2015</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20" name="Confusion Matrix"/>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Confusion Matrix </a:t>
            </a:r>
          </a:p>
        </p:txBody>
      </p:sp>
      <p:sp>
        <p:nvSpPr>
          <p:cNvPr id="221" name="Random Forest"/>
          <p:cNvSpPr txBox="1"/>
          <p:nvPr/>
        </p:nvSpPr>
        <p:spPr>
          <a:xfrm>
            <a:off x="6064749" y="2769963"/>
            <a:ext cx="2573275"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Random Forest</a:t>
            </a:r>
          </a:p>
        </p:txBody>
      </p:sp>
      <p:pic>
        <p:nvPicPr>
          <p:cNvPr id="222" name="CM _Random forest.png" descr="CM _Random forest.png"/>
          <p:cNvPicPr>
            <a:picLocks noChangeAspect="1"/>
          </p:cNvPicPr>
          <p:nvPr/>
        </p:nvPicPr>
        <p:blipFill>
          <a:blip r:embed="rId2">
            <a:extLst/>
          </a:blip>
          <a:stretch>
            <a:fillRect/>
          </a:stretch>
        </p:blipFill>
        <p:spPr>
          <a:xfrm>
            <a:off x="5443948" y="3994150"/>
            <a:ext cx="6604001" cy="5727700"/>
          </a:xfrm>
          <a:prstGeom prst="rect">
            <a:avLst/>
          </a:prstGeom>
          <a:ln w="12700">
            <a:miter lim="400000"/>
          </a:ln>
        </p:spPr>
      </p:pic>
      <p:pic>
        <p:nvPicPr>
          <p:cNvPr id="223" name="CM_ExtraTreesClass.png" descr="CM_ExtraTreesClass.png"/>
          <p:cNvPicPr>
            <a:picLocks noChangeAspect="1"/>
          </p:cNvPicPr>
          <p:nvPr/>
        </p:nvPicPr>
        <p:blipFill>
          <a:blip r:embed="rId3">
            <a:extLst/>
          </a:blip>
          <a:srcRect l="1494" t="1699" r="1494" b="0"/>
          <a:stretch>
            <a:fillRect/>
          </a:stretch>
        </p:blipFill>
        <p:spPr>
          <a:xfrm>
            <a:off x="13394939" y="4011612"/>
            <a:ext cx="6480488" cy="5692761"/>
          </a:xfrm>
          <a:prstGeom prst="rect">
            <a:avLst/>
          </a:prstGeom>
          <a:ln w="12700">
            <a:miter lim="400000"/>
          </a:ln>
        </p:spPr>
      </p:pic>
      <p:sp>
        <p:nvSpPr>
          <p:cNvPr id="224" name="ExtraTreeClassifier"/>
          <p:cNvSpPr txBox="1"/>
          <p:nvPr/>
        </p:nvSpPr>
        <p:spPr>
          <a:xfrm>
            <a:off x="13308435" y="2769963"/>
            <a:ext cx="311023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ExtraTreeClassifier</a:t>
            </a:r>
          </a:p>
        </p:txBody>
      </p:sp>
      <p:sp>
        <p:nvSpPr>
          <p:cNvPr id="225" name="Accuracy score: 0.696437707853671…"/>
          <p:cNvSpPr txBox="1"/>
          <p:nvPr/>
        </p:nvSpPr>
        <p:spPr>
          <a:xfrm>
            <a:off x="4920866" y="10026188"/>
            <a:ext cx="7650166" cy="223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0.696437707853671 </a:t>
            </a:r>
          </a:p>
          <a:p>
            <a:pPr>
              <a:defRPr spc="39" sz="2000">
                <a:solidFill>
                  <a:srgbClr val="747474"/>
                </a:solidFill>
                <a:latin typeface="Proxima Nova"/>
                <a:ea typeface="Proxima Nova"/>
                <a:cs typeface="Proxima Nova"/>
                <a:sym typeface="Proxima Nova"/>
              </a:defRPr>
            </a:pPr>
            <a:r>
              <a:t>F1 Score: [0.51432881 0.75416953 0.63402856]</a:t>
            </a:r>
          </a:p>
          <a:p>
            <a:pPr>
              <a:defRPr spc="39" sz="2000">
                <a:solidFill>
                  <a:srgbClr val="747474"/>
                </a:solidFill>
                <a:latin typeface="Proxima Nova"/>
                <a:ea typeface="Proxima Nova"/>
                <a:cs typeface="Proxima Nova"/>
                <a:sym typeface="Proxima Nova"/>
              </a:defRPr>
            </a:pPr>
            <a:r>
              <a:t>Mean F1: 0.634175635222994</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 </a:t>
            </a:r>
          </a:p>
          <a:p>
            <a:pPr>
              <a:defRPr spc="39" sz="2000">
                <a:solidFill>
                  <a:srgbClr val="747474"/>
                </a:solidFill>
                <a:latin typeface="Proxima Nova"/>
                <a:ea typeface="Proxima Nova"/>
                <a:cs typeface="Proxima Nova"/>
                <a:sym typeface="Proxima Nova"/>
              </a:defRPr>
            </a:pPr>
            <a:r>
              <a:t>F1 scores :[0.713066, 0.71167498, 0.71496067]</a:t>
            </a:r>
          </a:p>
          <a:p>
            <a:pPr>
              <a:defRPr spc="39" sz="2000">
                <a:solidFill>
                  <a:srgbClr val="747474"/>
                </a:solidFill>
                <a:latin typeface="Proxima Nova"/>
                <a:ea typeface="Proxima Nova"/>
                <a:cs typeface="Proxima Nova"/>
                <a:sym typeface="Proxima Nova"/>
              </a:defRPr>
            </a:pPr>
            <a:r>
              <a:t> Mean : 0.713</a:t>
            </a:r>
          </a:p>
        </p:txBody>
      </p:sp>
      <p:sp>
        <p:nvSpPr>
          <p:cNvPr id="226" name="Accuracy score: 0.7228511128165771…"/>
          <p:cNvSpPr txBox="1"/>
          <p:nvPr/>
        </p:nvSpPr>
        <p:spPr>
          <a:xfrm>
            <a:off x="13754282" y="10082817"/>
            <a:ext cx="5761885" cy="101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0.7228511128165771 </a:t>
            </a:r>
          </a:p>
          <a:p>
            <a:pPr>
              <a:defRPr spc="39" sz="2000">
                <a:solidFill>
                  <a:srgbClr val="747474"/>
                </a:solidFill>
                <a:latin typeface="Proxima Nova"/>
                <a:ea typeface="Proxima Nova"/>
                <a:cs typeface="Proxima Nova"/>
                <a:sym typeface="Proxima Nova"/>
              </a:defRPr>
            </a:pPr>
            <a:r>
              <a:t>F1 Score: [0.51681196 0.78349632 0.64454294]</a:t>
            </a:r>
          </a:p>
          <a:p>
            <a:pPr>
              <a:defRPr spc="39" sz="2000">
                <a:solidFill>
                  <a:srgbClr val="747474"/>
                </a:solidFill>
                <a:latin typeface="Proxima Nova"/>
                <a:ea typeface="Proxima Nova"/>
                <a:cs typeface="Proxima Nova"/>
                <a:sym typeface="Proxima Nova"/>
              </a:defRPr>
            </a:pPr>
            <a:r>
              <a:t>Mean F1: 0.648283737216592</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28" name="1era submission"/>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1era submission</a:t>
            </a:r>
          </a:p>
        </p:txBody>
      </p:sp>
      <p:sp>
        <p:nvSpPr>
          <p:cNvPr id="229" name="Random Forest"/>
          <p:cNvSpPr txBox="1"/>
          <p:nvPr/>
        </p:nvSpPr>
        <p:spPr>
          <a:xfrm>
            <a:off x="11604052" y="3652527"/>
            <a:ext cx="2573275"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Random Forest</a:t>
            </a:r>
          </a:p>
        </p:txBody>
      </p:sp>
      <p:sp>
        <p:nvSpPr>
          <p:cNvPr id="230" name="Parametros = n_estimators = 600, max_depth=30, min_samples_leaf=2, bootstrap= True…"/>
          <p:cNvSpPr txBox="1"/>
          <p:nvPr/>
        </p:nvSpPr>
        <p:spPr>
          <a:xfrm>
            <a:off x="9065607" y="4876651"/>
            <a:ext cx="7650165" cy="345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Parametros = n_estimators</a:t>
            </a:r>
            <a:r>
              <a:rPr>
                <a:solidFill>
                  <a:srgbClr val="D4D4D4"/>
                </a:solidFill>
              </a:rPr>
              <a:t> = </a:t>
            </a:r>
            <a:r>
              <a:rPr>
                <a:solidFill>
                  <a:srgbClr val="B5CEA8"/>
                </a:solidFill>
              </a:rPr>
              <a:t>600</a:t>
            </a:r>
            <a:r>
              <a:rPr>
                <a:solidFill>
                  <a:srgbClr val="D4D4D4"/>
                </a:solidFill>
              </a:rPr>
              <a:t>, </a:t>
            </a:r>
            <a:r>
              <a:t>max_depth</a:t>
            </a:r>
            <a:r>
              <a:rPr>
                <a:solidFill>
                  <a:srgbClr val="D4D4D4"/>
                </a:solidFill>
              </a:rPr>
              <a:t>=</a:t>
            </a:r>
            <a:r>
              <a:rPr>
                <a:solidFill>
                  <a:srgbClr val="B5CEA8"/>
                </a:solidFill>
              </a:rPr>
              <a:t>30</a:t>
            </a:r>
            <a:r>
              <a:rPr>
                <a:solidFill>
                  <a:srgbClr val="D4D4D4"/>
                </a:solidFill>
              </a:rPr>
              <a:t>, </a:t>
            </a:r>
            <a:r>
              <a:t>min_samples_leaf</a:t>
            </a:r>
            <a:r>
              <a:rPr>
                <a:solidFill>
                  <a:srgbClr val="D4D4D4"/>
                </a:solidFill>
              </a:rPr>
              <a:t>=</a:t>
            </a:r>
            <a:r>
              <a:rPr>
                <a:solidFill>
                  <a:srgbClr val="B5CEA8"/>
                </a:solidFill>
              </a:rPr>
              <a:t>2</a:t>
            </a:r>
            <a:r>
              <a:rPr>
                <a:solidFill>
                  <a:srgbClr val="D4D4D4"/>
                </a:solidFill>
              </a:rPr>
              <a:t>, </a:t>
            </a:r>
            <a:r>
              <a:t>bootstrap</a:t>
            </a:r>
            <a:r>
              <a:rPr>
                <a:solidFill>
                  <a:srgbClr val="D4D4D4"/>
                </a:solidFill>
              </a:rPr>
              <a:t>= </a:t>
            </a:r>
            <a:r>
              <a:rPr>
                <a:solidFill>
                  <a:srgbClr val="569CD6"/>
                </a:solidFill>
              </a:rPr>
              <a:t>True</a:t>
            </a:r>
            <a:endParaRPr>
              <a:solidFill>
                <a:srgbClr val="D4D4D4"/>
              </a:solidFill>
            </a:endParaRP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Accuracy score: 0.696437707853671 </a:t>
            </a:r>
          </a:p>
          <a:p>
            <a:pPr>
              <a:defRPr spc="39" sz="2000">
                <a:solidFill>
                  <a:srgbClr val="747474"/>
                </a:solidFill>
                <a:latin typeface="Proxima Nova"/>
                <a:ea typeface="Proxima Nova"/>
                <a:cs typeface="Proxima Nova"/>
                <a:sym typeface="Proxima Nova"/>
              </a:defRPr>
            </a:pPr>
            <a:r>
              <a:t>F1 Score: [0.51432881 0.75416953 0.63402856]</a:t>
            </a:r>
          </a:p>
          <a:p>
            <a:pPr>
              <a:defRPr spc="39" sz="2000">
                <a:solidFill>
                  <a:srgbClr val="747474"/>
                </a:solidFill>
                <a:latin typeface="Proxima Nova"/>
                <a:ea typeface="Proxima Nova"/>
                <a:cs typeface="Proxima Nova"/>
                <a:sym typeface="Proxima Nova"/>
              </a:defRPr>
            </a:pPr>
            <a:r>
              <a:t>Mean F1: 0.634175635222994</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 </a:t>
            </a:r>
          </a:p>
          <a:p>
            <a:pPr>
              <a:defRPr spc="39" sz="2000">
                <a:solidFill>
                  <a:srgbClr val="747474"/>
                </a:solidFill>
                <a:latin typeface="Proxima Nova"/>
                <a:ea typeface="Proxima Nova"/>
                <a:cs typeface="Proxima Nova"/>
                <a:sym typeface="Proxima Nova"/>
              </a:defRPr>
            </a:pPr>
            <a:r>
              <a:t>F1 micro = [0.713066, 0.71167498, 0.71496067]</a:t>
            </a:r>
          </a:p>
          <a:p>
            <a:pPr>
              <a:defRPr spc="39" sz="2000">
                <a:solidFill>
                  <a:srgbClr val="747474"/>
                </a:solidFill>
                <a:latin typeface="Proxima Nova"/>
                <a:ea typeface="Proxima Nova"/>
                <a:cs typeface="Proxima Nova"/>
                <a:sym typeface="Proxima Nova"/>
              </a:defRPr>
            </a:pPr>
            <a:r>
              <a:t>F1 Mean : 0.713</a:t>
            </a:r>
          </a:p>
        </p:txBody>
      </p:sp>
      <p:sp>
        <p:nvSpPr>
          <p:cNvPr id="231" name="Score de submission = 0.7241"/>
          <p:cNvSpPr txBox="1"/>
          <p:nvPr/>
        </p:nvSpPr>
        <p:spPr>
          <a:xfrm>
            <a:off x="9065607" y="9021775"/>
            <a:ext cx="7650165" cy="53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Score de submission = 0.7241</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33" name="feature Importance"/>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feature Importance</a:t>
            </a:r>
          </a:p>
        </p:txBody>
      </p:sp>
      <p:sp>
        <p:nvSpPr>
          <p:cNvPr id="234" name="CatBoostClassification"/>
          <p:cNvSpPr txBox="1"/>
          <p:nvPr/>
        </p:nvSpPr>
        <p:spPr>
          <a:xfrm>
            <a:off x="11007888" y="2505912"/>
            <a:ext cx="3765602"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CatBoostClassification</a:t>
            </a:r>
          </a:p>
        </p:txBody>
      </p:sp>
      <p:pic>
        <p:nvPicPr>
          <p:cNvPr id="235" name="Screenshot 2022-12-21 at 22.04.34.png" descr="Screenshot 2022-12-21 at 22.04.34.png"/>
          <p:cNvPicPr>
            <a:picLocks noChangeAspect="1"/>
          </p:cNvPicPr>
          <p:nvPr/>
        </p:nvPicPr>
        <p:blipFill>
          <a:blip r:embed="rId2">
            <a:extLst/>
          </a:blip>
          <a:stretch>
            <a:fillRect/>
          </a:stretch>
        </p:blipFill>
        <p:spPr>
          <a:xfrm>
            <a:off x="3725960" y="3847365"/>
            <a:ext cx="14483669" cy="791031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37" name="Confusion Matrix"/>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Confusion Matrix </a:t>
            </a:r>
          </a:p>
        </p:txBody>
      </p:sp>
      <p:sp>
        <p:nvSpPr>
          <p:cNvPr id="238" name="CatBoostRegression"/>
          <p:cNvSpPr txBox="1"/>
          <p:nvPr/>
        </p:nvSpPr>
        <p:spPr>
          <a:xfrm>
            <a:off x="9026717" y="2682570"/>
            <a:ext cx="3409290"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CatBoostRegression</a:t>
            </a:r>
          </a:p>
        </p:txBody>
      </p:sp>
      <p:sp>
        <p:nvSpPr>
          <p:cNvPr id="239" name="Accuracy score: 0.7486569455103607…"/>
          <p:cNvSpPr txBox="1"/>
          <p:nvPr/>
        </p:nvSpPr>
        <p:spPr>
          <a:xfrm>
            <a:off x="8785879" y="10209629"/>
            <a:ext cx="7650166" cy="223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0.7486569455103607 </a:t>
            </a:r>
          </a:p>
          <a:p>
            <a:pPr>
              <a:defRPr spc="39" sz="2000">
                <a:solidFill>
                  <a:srgbClr val="747474"/>
                </a:solidFill>
                <a:latin typeface="Proxima Nova"/>
                <a:ea typeface="Proxima Nova"/>
                <a:cs typeface="Proxima Nova"/>
                <a:sym typeface="Proxima Nova"/>
              </a:defRPr>
            </a:pPr>
            <a:r>
              <a:t>F1 Score: [0.60127772 0.79689623 0.69260002]</a:t>
            </a:r>
          </a:p>
          <a:p>
            <a:pPr>
              <a:defRPr spc="39" sz="2000">
                <a:solidFill>
                  <a:srgbClr val="747474"/>
                </a:solidFill>
                <a:latin typeface="Proxima Nova"/>
                <a:ea typeface="Proxima Nova"/>
                <a:cs typeface="Proxima Nova"/>
                <a:sym typeface="Proxima Nova"/>
              </a:defRPr>
            </a:pPr>
            <a:r>
              <a:t>Mean F1: 0.6969246545527669</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a:t>
            </a:r>
          </a:p>
          <a:p>
            <a:pPr>
              <a:defRPr spc="39" sz="2000">
                <a:solidFill>
                  <a:srgbClr val="747474"/>
                </a:solidFill>
                <a:latin typeface="Proxima Nova"/>
                <a:ea typeface="Proxima Nova"/>
                <a:cs typeface="Proxima Nova"/>
                <a:sym typeface="Proxima Nova"/>
              </a:defRPr>
            </a:pPr>
            <a:r>
              <a:t>F1 scores: [0.74069455 0.73942345 0.74182176]</a:t>
            </a:r>
          </a:p>
          <a:p>
            <a:pPr>
              <a:defRPr spc="39" sz="2000">
                <a:solidFill>
                  <a:srgbClr val="747474"/>
                </a:solidFill>
                <a:latin typeface="Proxima Nova"/>
                <a:ea typeface="Proxima Nova"/>
                <a:cs typeface="Proxima Nova"/>
                <a:sym typeface="Proxima Nova"/>
              </a:defRPr>
            </a:pPr>
            <a:r>
              <a:t>F1 micro mean: 0.7406465848042978</a:t>
            </a:r>
          </a:p>
        </p:txBody>
      </p:sp>
      <p:pic>
        <p:nvPicPr>
          <p:cNvPr id="240" name="cm_xg.png" descr="cm_xg.png"/>
          <p:cNvPicPr>
            <a:picLocks noChangeAspect="1"/>
          </p:cNvPicPr>
          <p:nvPr/>
        </p:nvPicPr>
        <p:blipFill>
          <a:blip r:embed="rId2">
            <a:extLst/>
          </a:blip>
          <a:srcRect l="0" t="0" r="0" b="1333"/>
          <a:stretch>
            <a:fillRect/>
          </a:stretch>
        </p:blipFill>
        <p:spPr>
          <a:xfrm>
            <a:off x="9135038" y="3627208"/>
            <a:ext cx="7511301" cy="6461584"/>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42" name="2da submission"/>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2da submission</a:t>
            </a:r>
          </a:p>
        </p:txBody>
      </p:sp>
      <p:sp>
        <p:nvSpPr>
          <p:cNvPr id="243" name="CatBoostClassifier"/>
          <p:cNvSpPr txBox="1"/>
          <p:nvPr/>
        </p:nvSpPr>
        <p:spPr>
          <a:xfrm>
            <a:off x="11340196" y="3379243"/>
            <a:ext cx="3100986"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CatBoostClassifier</a:t>
            </a:r>
          </a:p>
        </p:txBody>
      </p:sp>
      <p:sp>
        <p:nvSpPr>
          <p:cNvPr id="244" name="'eval_metric': 'TotalF1',…"/>
          <p:cNvSpPr txBox="1"/>
          <p:nvPr/>
        </p:nvSpPr>
        <p:spPr>
          <a:xfrm>
            <a:off x="9065607" y="4814576"/>
            <a:ext cx="7650165" cy="2844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 'eval_metric': 'TotalF1',</a:t>
            </a:r>
          </a:p>
          <a:p>
            <a:pPr>
              <a:defRPr spc="39" sz="2000">
                <a:solidFill>
                  <a:srgbClr val="747474"/>
                </a:solidFill>
                <a:latin typeface="Proxima Nova"/>
                <a:ea typeface="Proxima Nova"/>
                <a:cs typeface="Proxima Nova"/>
                <a:sym typeface="Proxima Nova"/>
              </a:defRPr>
            </a:pPr>
            <a:r>
              <a:t> 'iterations': 1000,</a:t>
            </a:r>
          </a:p>
          <a:p>
            <a:pPr>
              <a:defRPr spc="39" sz="2000">
                <a:solidFill>
                  <a:srgbClr val="747474"/>
                </a:solidFill>
                <a:latin typeface="Proxima Nova"/>
                <a:ea typeface="Proxima Nova"/>
                <a:cs typeface="Proxima Nova"/>
                <a:sym typeface="Proxima Nova"/>
              </a:defRPr>
            </a:pPr>
            <a:r>
              <a:t> 'grow_policy': 'SymmetricTree',</a:t>
            </a:r>
          </a:p>
          <a:p>
            <a:pPr>
              <a:defRPr spc="39" sz="2000">
                <a:solidFill>
                  <a:srgbClr val="747474"/>
                </a:solidFill>
                <a:latin typeface="Proxima Nova"/>
                <a:ea typeface="Proxima Nova"/>
                <a:cs typeface="Proxima Nova"/>
                <a:sym typeface="Proxima Nova"/>
              </a:defRPr>
            </a:pPr>
            <a:r>
              <a:t> 'one_hot_max_size': 2,</a:t>
            </a:r>
          </a:p>
          <a:p>
            <a:pPr>
              <a:defRPr spc="39" sz="2000">
                <a:solidFill>
                  <a:srgbClr val="747474"/>
                </a:solidFill>
                <a:latin typeface="Proxima Nova"/>
                <a:ea typeface="Proxima Nova"/>
                <a:cs typeface="Proxima Nova"/>
                <a:sym typeface="Proxima Nova"/>
              </a:defRPr>
            </a:pPr>
            <a:r>
              <a:t> 'l2_leaf_reg': 3,</a:t>
            </a:r>
          </a:p>
          <a:p>
            <a:pPr>
              <a:defRPr spc="39" sz="2000">
                <a:solidFill>
                  <a:srgbClr val="747474"/>
                </a:solidFill>
                <a:latin typeface="Proxima Nova"/>
                <a:ea typeface="Proxima Nova"/>
                <a:cs typeface="Proxima Nova"/>
                <a:sym typeface="Proxima Nova"/>
              </a:defRPr>
            </a:pPr>
            <a:r>
              <a:t> 'depth': 6,</a:t>
            </a:r>
          </a:p>
          <a:p>
            <a:pPr>
              <a:defRPr spc="39" sz="2000">
                <a:solidFill>
                  <a:srgbClr val="747474"/>
                </a:solidFill>
                <a:latin typeface="Proxima Nova"/>
                <a:ea typeface="Proxima Nova"/>
                <a:cs typeface="Proxima Nova"/>
                <a:sym typeface="Proxima Nova"/>
              </a:defRPr>
            </a:pPr>
            <a:r>
              <a:t> 'learning_rate': 0.10122299939393996,</a:t>
            </a:r>
          </a:p>
          <a:p>
            <a:pPr>
              <a:defRPr spc="39" sz="2000">
                <a:solidFill>
                  <a:srgbClr val="747474"/>
                </a:solidFill>
                <a:latin typeface="Proxima Nova"/>
                <a:ea typeface="Proxima Nova"/>
                <a:cs typeface="Proxima Nova"/>
                <a:sym typeface="Proxima Nova"/>
              </a:defRPr>
            </a:pPr>
            <a:r>
              <a:t> 'max_leaves': 64,</a:t>
            </a:r>
          </a:p>
        </p:txBody>
      </p:sp>
      <p:sp>
        <p:nvSpPr>
          <p:cNvPr id="245" name="Score de submission = 0.7479"/>
          <p:cNvSpPr txBox="1"/>
          <p:nvPr/>
        </p:nvSpPr>
        <p:spPr>
          <a:xfrm>
            <a:off x="9065607" y="11319743"/>
            <a:ext cx="7650165" cy="53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Score de submission = 0.7479</a:t>
            </a:r>
          </a:p>
        </p:txBody>
      </p:sp>
      <p:sp>
        <p:nvSpPr>
          <p:cNvPr id="246" name="Accuracy score: 0.7486569455103607…"/>
          <p:cNvSpPr txBox="1"/>
          <p:nvPr/>
        </p:nvSpPr>
        <p:spPr>
          <a:xfrm>
            <a:off x="9065607" y="7988965"/>
            <a:ext cx="7650165" cy="223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0.7486569455103607 </a:t>
            </a:r>
          </a:p>
          <a:p>
            <a:pPr>
              <a:defRPr spc="39" sz="2000">
                <a:solidFill>
                  <a:srgbClr val="747474"/>
                </a:solidFill>
                <a:latin typeface="Proxima Nova"/>
                <a:ea typeface="Proxima Nova"/>
                <a:cs typeface="Proxima Nova"/>
                <a:sym typeface="Proxima Nova"/>
              </a:defRPr>
            </a:pPr>
            <a:r>
              <a:t>F1 Score: [0.60127772 0.79689623 0.69260002]</a:t>
            </a:r>
          </a:p>
          <a:p>
            <a:pPr>
              <a:defRPr spc="39" sz="2000">
                <a:solidFill>
                  <a:srgbClr val="747474"/>
                </a:solidFill>
                <a:latin typeface="Proxima Nova"/>
                <a:ea typeface="Proxima Nova"/>
                <a:cs typeface="Proxima Nova"/>
                <a:sym typeface="Proxima Nova"/>
              </a:defRPr>
            </a:pPr>
            <a:r>
              <a:t>Mean F1: 0.6969246545527669</a:t>
            </a:r>
          </a:p>
          <a:p>
            <a:pPr>
              <a:defRPr spc="39" sz="2000">
                <a:solidFill>
                  <a:srgbClr val="747474"/>
                </a:solidFill>
                <a:latin typeface="Proxima Nova"/>
                <a:ea typeface="Proxima Nova"/>
                <a:cs typeface="Proxima Nova"/>
                <a:sym typeface="Proxima Nova"/>
              </a:defRPr>
            </a:pPr>
          </a:p>
          <a:p>
            <a:pPr>
              <a:defRPr spc="39" sz="2000">
                <a:solidFill>
                  <a:srgbClr val="747474"/>
                </a:solidFill>
                <a:latin typeface="Proxima Nova"/>
                <a:ea typeface="Proxima Nova"/>
                <a:cs typeface="Proxima Nova"/>
                <a:sym typeface="Proxima Nova"/>
              </a:defRPr>
            </a:pPr>
            <a:r>
              <a:t>Cross Validation Scores:</a:t>
            </a:r>
          </a:p>
          <a:p>
            <a:pPr>
              <a:defRPr spc="39" sz="2000">
                <a:solidFill>
                  <a:srgbClr val="747474"/>
                </a:solidFill>
                <a:latin typeface="Proxima Nova"/>
                <a:ea typeface="Proxima Nova"/>
                <a:cs typeface="Proxima Nova"/>
                <a:sym typeface="Proxima Nova"/>
              </a:defRPr>
            </a:pPr>
            <a:r>
              <a:t>F1 scores: [0.74069455 0.73942345 0.74182176]</a:t>
            </a:r>
          </a:p>
          <a:p>
            <a:pPr>
              <a:defRPr spc="39" sz="2000">
                <a:solidFill>
                  <a:srgbClr val="747474"/>
                </a:solidFill>
                <a:latin typeface="Proxima Nova"/>
                <a:ea typeface="Proxima Nova"/>
                <a:cs typeface="Proxima Nova"/>
                <a:sym typeface="Proxima Nova"/>
              </a:defRPr>
            </a:pPr>
            <a:r>
              <a:t>F1 micro mean: 0.7406465848042978</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48" name="Label Encoding"/>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Label Encoding</a:t>
            </a:r>
          </a:p>
        </p:txBody>
      </p:sp>
      <p:sp>
        <p:nvSpPr>
          <p:cNvPr id="249" name="Atributo a reducir = Geográficos"/>
          <p:cNvSpPr txBox="1"/>
          <p:nvPr/>
        </p:nvSpPr>
        <p:spPr>
          <a:xfrm>
            <a:off x="10250816" y="2255809"/>
            <a:ext cx="5279746"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Atributo a reducir = Geográficos</a:t>
            </a:r>
          </a:p>
        </p:txBody>
      </p:sp>
      <p:pic>
        <p:nvPicPr>
          <p:cNvPr id="250" name="1433939324earthquake-severity-map-of-nepal.jpeg" descr="1433939324earthquake-severity-map-of-nepal.jpeg"/>
          <p:cNvPicPr>
            <a:picLocks noChangeAspect="1"/>
          </p:cNvPicPr>
          <p:nvPr/>
        </p:nvPicPr>
        <p:blipFill>
          <a:blip r:embed="rId2">
            <a:extLst/>
          </a:blip>
          <a:stretch>
            <a:fillRect/>
          </a:stretch>
        </p:blipFill>
        <p:spPr>
          <a:xfrm>
            <a:off x="807168" y="3007933"/>
            <a:ext cx="13798286" cy="9072372"/>
          </a:xfrm>
          <a:prstGeom prst="rect">
            <a:avLst/>
          </a:prstGeom>
          <a:ln w="12700">
            <a:miter lim="400000"/>
          </a:ln>
        </p:spPr>
      </p:pic>
      <p:sp>
        <p:nvSpPr>
          <p:cNvPr id="251" name="Número de valores únicos por clase:…"/>
          <p:cNvSpPr txBox="1"/>
          <p:nvPr/>
        </p:nvSpPr>
        <p:spPr>
          <a:xfrm>
            <a:off x="15745776" y="4457194"/>
            <a:ext cx="7650166" cy="280924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r>
              <a:t>Número de valores únicos por clase:</a:t>
            </a: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r>
              <a:t>Geo Level 1 = 31</a:t>
            </a: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r>
              <a:t>geo level 1 encoding dim = 16 cat</a:t>
            </a:r>
          </a:p>
          <a:p>
            <a:pPr algn="l" defTabSz="584200">
              <a:lnSpc>
                <a:spcPct val="120000"/>
              </a:lnSpc>
              <a:defRPr cap="all" spc="88">
                <a:solidFill>
                  <a:schemeClr val="accent5">
                    <a:hueOff val="-269813"/>
                    <a:satOff val="21138"/>
                    <a:lumOff val="-20607"/>
                  </a:schemeClr>
                </a:solidFill>
                <a:latin typeface="Proxima Nova"/>
                <a:ea typeface="Proxima Nova"/>
                <a:cs typeface="Proxima Nova"/>
                <a:sym typeface="Proxima Nova"/>
              </a:defRPr>
            </a:pPr>
          </a:p>
        </p:txBody>
      </p:sp>
      <p:sp>
        <p:nvSpPr>
          <p:cNvPr id="252" name="Imagen: mapsofworld.com"/>
          <p:cNvSpPr txBox="1"/>
          <p:nvPr/>
        </p:nvSpPr>
        <p:spPr>
          <a:xfrm>
            <a:off x="822578" y="12119816"/>
            <a:ext cx="315544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pc="39" sz="2000">
                <a:solidFill>
                  <a:srgbClr val="747474"/>
                </a:solidFill>
                <a:latin typeface="Proxima Nova"/>
                <a:ea typeface="Proxima Nova"/>
                <a:cs typeface="Proxima Nova"/>
                <a:sym typeface="Proxima Nova"/>
              </a:defRPr>
            </a:pPr>
            <a:r>
              <a:t>Imagen: </a:t>
            </a:r>
            <a:r>
              <a:rPr u="sng">
                <a:hlinkClick r:id="rId3" invalidUrl="" action="" tgtFrame="" tooltip="" history="1" highlightClick="0" endSnd="0"/>
              </a:rPr>
              <a:t>mapsofworld.com</a:t>
            </a:r>
          </a:p>
        </p:txBody>
      </p:sp>
      <p:pic>
        <p:nvPicPr>
          <p:cNvPr id="253" name="GeoLevel1VaLLoss.png" descr="GeoLevel1VaLLoss.png"/>
          <p:cNvPicPr>
            <a:picLocks noChangeAspect="1"/>
          </p:cNvPicPr>
          <p:nvPr/>
        </p:nvPicPr>
        <p:blipFill>
          <a:blip r:embed="rId4">
            <a:extLst/>
          </a:blip>
          <a:stretch>
            <a:fillRect/>
          </a:stretch>
        </p:blipFill>
        <p:spPr>
          <a:xfrm>
            <a:off x="15503351" y="7600750"/>
            <a:ext cx="6429955" cy="4630663"/>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55" name="Label Encoding"/>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Label Encoding</a:t>
            </a:r>
          </a:p>
        </p:txBody>
      </p:sp>
      <p:sp>
        <p:nvSpPr>
          <p:cNvPr id="256" name="Validation en Train y Test Loss"/>
          <p:cNvSpPr txBox="1"/>
          <p:nvPr/>
        </p:nvSpPr>
        <p:spPr>
          <a:xfrm>
            <a:off x="10398212" y="2319309"/>
            <a:ext cx="4984954"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Validation en Train y Test Loss</a:t>
            </a:r>
          </a:p>
        </p:txBody>
      </p:sp>
      <p:pic>
        <p:nvPicPr>
          <p:cNvPr id="257" name="Screenshot 2022-12-21 at 22.04.34.png" descr="Screenshot 2022-12-21 at 22.04.34.png"/>
          <p:cNvPicPr>
            <a:picLocks noChangeAspect="1"/>
          </p:cNvPicPr>
          <p:nvPr/>
        </p:nvPicPr>
        <p:blipFill>
          <a:blip r:embed="rId2">
            <a:extLst/>
          </a:blip>
          <a:stretch>
            <a:fillRect/>
          </a:stretch>
        </p:blipFill>
        <p:spPr>
          <a:xfrm>
            <a:off x="3725960" y="3847365"/>
            <a:ext cx="14483669" cy="7910312"/>
          </a:xfrm>
          <a:prstGeom prst="rect">
            <a:avLst/>
          </a:prstGeom>
          <a:ln w="12700">
            <a:miter lim="400000"/>
          </a:ln>
        </p:spPr>
      </p:pic>
      <p:sp>
        <p:nvSpPr>
          <p:cNvPr id="258" name="Rectangle"/>
          <p:cNvSpPr/>
          <p:nvPr/>
        </p:nvSpPr>
        <p:spPr>
          <a:xfrm>
            <a:off x="4093942" y="4349167"/>
            <a:ext cx="3341823" cy="2355612"/>
          </a:xfrm>
          <a:prstGeom prst="rect">
            <a:avLst/>
          </a:prstGeom>
          <a:ln w="63500">
            <a:solidFill>
              <a:schemeClr val="accent4">
                <a:lumOff val="-11133"/>
              </a:schemeClr>
            </a:solidFill>
            <a:miter lim="400000"/>
          </a:ln>
        </p:spPr>
        <p:txBody>
          <a:bodyPr lIns="50800" tIns="50800" rIns="50800" bIns="50800" anchor="ctr"/>
          <a:lstStyle/>
          <a:p>
            <a:pPr defTabSz="825500">
              <a:defRPr spc="0" sz="3200">
                <a:solidFill>
                  <a:srgbClr val="000000"/>
                </a:solidFill>
              </a:defRPr>
            </a:pP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60" name="Confusion Matrix"/>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Confusion Matrix </a:t>
            </a:r>
          </a:p>
        </p:txBody>
      </p:sp>
      <p:sp>
        <p:nvSpPr>
          <p:cNvPr id="261" name="CatBoostRegression"/>
          <p:cNvSpPr txBox="1"/>
          <p:nvPr/>
        </p:nvSpPr>
        <p:spPr>
          <a:xfrm>
            <a:off x="10487355" y="2752691"/>
            <a:ext cx="3409290"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CatBoostRegression</a:t>
            </a:r>
          </a:p>
        </p:txBody>
      </p:sp>
      <p:sp>
        <p:nvSpPr>
          <p:cNvPr id="262" name="Accuracy score: 0.601…"/>
          <p:cNvSpPr txBox="1"/>
          <p:nvPr/>
        </p:nvSpPr>
        <p:spPr>
          <a:xfrm>
            <a:off x="8785879" y="10754378"/>
            <a:ext cx="7650166" cy="1016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pc="39" sz="2000">
                <a:solidFill>
                  <a:srgbClr val="747474"/>
                </a:solidFill>
                <a:latin typeface="Proxima Nova"/>
                <a:ea typeface="Proxima Nova"/>
                <a:cs typeface="Proxima Nova"/>
                <a:sym typeface="Proxima Nova"/>
              </a:defRPr>
            </a:pPr>
            <a:r>
              <a:t>Accuracy score: 0.601</a:t>
            </a:r>
          </a:p>
          <a:p>
            <a:pPr>
              <a:defRPr spc="39" sz="2000">
                <a:solidFill>
                  <a:srgbClr val="747474"/>
                </a:solidFill>
                <a:latin typeface="Proxima Nova"/>
                <a:ea typeface="Proxima Nova"/>
                <a:cs typeface="Proxima Nova"/>
                <a:sym typeface="Proxima Nova"/>
              </a:defRPr>
            </a:pPr>
            <a:r>
              <a:t>F1 Score: [0.4808096 0.61010661 0.49953528]</a:t>
            </a:r>
          </a:p>
        </p:txBody>
      </p:sp>
      <p:pic>
        <p:nvPicPr>
          <p:cNvPr id="263" name="Screenshot 2022-12-22 at 00.57.42.png" descr="Screenshot 2022-12-22 at 00.57.42.png"/>
          <p:cNvPicPr>
            <a:picLocks noChangeAspect="1"/>
          </p:cNvPicPr>
          <p:nvPr/>
        </p:nvPicPr>
        <p:blipFill>
          <a:blip r:embed="rId2">
            <a:extLst/>
          </a:blip>
          <a:stretch>
            <a:fillRect/>
          </a:stretch>
        </p:blipFill>
        <p:spPr>
          <a:xfrm>
            <a:off x="9016118" y="3951739"/>
            <a:ext cx="7189688" cy="6136992"/>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65" name="Obstaculos encontrados"/>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Obstaculos encontrados</a:t>
            </a:r>
          </a:p>
        </p:txBody>
      </p:sp>
      <p:sp>
        <p:nvSpPr>
          <p:cNvPr id="266" name="Capacidad computacional disponible insuficiente para procesar datos…"/>
          <p:cNvSpPr txBox="1"/>
          <p:nvPr/>
        </p:nvSpPr>
        <p:spPr>
          <a:xfrm>
            <a:off x="6172768" y="2752691"/>
            <a:ext cx="13435842" cy="3467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Capacidad computacional disponible insuficiente para procesar datos</a:t>
            </a:r>
          </a:p>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Opacidad de los datos en sitios gubernamentales</a:t>
            </a:r>
          </a:p>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Label encoding dificultuoso, datos incompletos en la partición de datos</a:t>
            </a:r>
          </a:p>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Tiempo!</a:t>
            </a:r>
          </a:p>
        </p:txBody>
      </p:sp>
      <p:sp>
        <p:nvSpPr>
          <p:cNvPr id="267" name="Aspectos a mejorar"/>
          <p:cNvSpPr txBox="1"/>
          <p:nvPr/>
        </p:nvSpPr>
        <p:spPr>
          <a:xfrm>
            <a:off x="2787126" y="6292862"/>
            <a:ext cx="20207127" cy="12113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584200">
              <a:lnSpc>
                <a:spcPct val="120000"/>
              </a:lnSpc>
              <a:defRPr b="1" cap="small" spc="158" sz="5300">
                <a:solidFill>
                  <a:schemeClr val="accent2">
                    <a:satOff val="51095"/>
                    <a:lumOff val="-25585"/>
                  </a:schemeClr>
                </a:solidFill>
                <a:latin typeface="Proxima Nova"/>
                <a:ea typeface="Proxima Nova"/>
                <a:cs typeface="Proxima Nova"/>
                <a:sym typeface="Proxima Nova"/>
              </a:defRPr>
            </a:lvl1pPr>
          </a:lstStyle>
          <a:p>
            <a:pPr/>
            <a:r>
              <a:t>Aspectos a mejorar</a:t>
            </a:r>
          </a:p>
        </p:txBody>
      </p:sp>
      <p:sp>
        <p:nvSpPr>
          <p:cNvPr id="268" name="Feature engineering :…"/>
          <p:cNvSpPr txBox="1"/>
          <p:nvPr/>
        </p:nvSpPr>
        <p:spPr>
          <a:xfrm>
            <a:off x="6172768" y="7284560"/>
            <a:ext cx="13435842" cy="4445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93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Feature engineering :</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Label encoding de la mayoría de variables posibles</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Reduccion de variables posibles a través de la union de 1 o mas</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Voting Classifier o algún tipo de modelo de votación</a:t>
            </a:r>
          </a:p>
          <a:p>
            <a:pPr lvl="1" marL="1128888" indent="-493888" algn="l">
              <a:spcBef>
                <a:spcPts val="4300"/>
              </a:spcBef>
              <a:buClr>
                <a:srgbClr val="5E5E5E"/>
              </a:buClr>
              <a:buSzPct val="170000"/>
              <a:buChar char="•"/>
              <a:defRPr spc="28" sz="2800">
                <a:solidFill>
                  <a:schemeClr val="accent1">
                    <a:satOff val="36598"/>
                    <a:lumOff val="-17227"/>
                  </a:schemeClr>
                </a:solidFill>
                <a:latin typeface="Proxima Nova Semibold"/>
                <a:ea typeface="Proxima Nova Semibold"/>
                <a:cs typeface="Proxima Nova Semibold"/>
                <a:sym typeface="Proxima Nova Semibold"/>
              </a:defRPr>
            </a:pPr>
            <a:r>
              <a:t>Monitoreo cercano del overfitting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186" name="Screenshot 2022-12-19 at 21.24.57.png" descr="Screenshot 2022-12-19 at 21.24.57.png"/>
          <p:cNvPicPr>
            <a:picLocks noChangeAspect="1"/>
          </p:cNvPicPr>
          <p:nvPr/>
        </p:nvPicPr>
        <p:blipFill>
          <a:blip r:embed="rId2">
            <a:extLst/>
          </a:blip>
          <a:stretch>
            <a:fillRect/>
          </a:stretch>
        </p:blipFill>
        <p:spPr>
          <a:xfrm>
            <a:off x="1003148" y="2066306"/>
            <a:ext cx="22377704" cy="9583388"/>
          </a:xfrm>
          <a:prstGeom prst="rect">
            <a:avLst/>
          </a:prstGeom>
          <a:ln w="12700">
            <a:miter lim="400000"/>
          </a:ln>
        </p:spPr>
      </p:pic>
      <p:sp>
        <p:nvSpPr>
          <p:cNvPr id="187" name="Imagen: Nepal Open Data Portal, https://eq2015.npc.gov.np/#/"/>
          <p:cNvSpPr txBox="1"/>
          <p:nvPr/>
        </p:nvSpPr>
        <p:spPr>
          <a:xfrm>
            <a:off x="969709" y="11673347"/>
            <a:ext cx="8813508" cy="31585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cap="all" spc="26" sz="1300"/>
            </a:lvl1pPr>
          </a:lstStyle>
          <a:p>
            <a:pPr/>
            <a:r>
              <a:t>Imagen: Nepal Open Data Portal, https://eq2015.npc.gov.np/#/</a:t>
            </a:r>
          </a:p>
        </p:txBody>
      </p:sp>
      <p:sp>
        <p:nvSpPr>
          <p:cNvPr id="188" name="Después del terremoto Gorkha en el año 2015 en Nepal, el gobierno lleva a cabo una encuesta masiva con el propósito de determinar las personas elegibles para recibir ayudas gubernamentales en la reconstrucción de sus hogares, de donde se extrae parte de "/>
          <p:cNvSpPr txBox="1"/>
          <p:nvPr/>
        </p:nvSpPr>
        <p:spPr>
          <a:xfrm>
            <a:off x="16274829" y="2388014"/>
            <a:ext cx="6761265" cy="4797045"/>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r">
              <a:spcBef>
                <a:spcPts val="4300"/>
              </a:spcBef>
              <a:defRPr spc="28" sz="2800">
                <a:solidFill>
                  <a:schemeClr val="accent1">
                    <a:satOff val="36598"/>
                    <a:lumOff val="-17227"/>
                  </a:schemeClr>
                </a:solidFill>
              </a:defRPr>
            </a:lvl1pPr>
          </a:lstStyle>
          <a:p>
            <a:pPr/>
            <a:r>
              <a:t>Después del terremoto Gorkha en el año 2015 en Nepal, el gobierno lleva a cabo una encuesta masiva con el propósito de determinar las personas elegibles para recibir ayudas gubernamentales en la reconstrucción de sus hogares, de donde se extrae parte de este para conformar el dataset utilizado en este proyecto.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90" name="TARGET = se refiere al grado de daño del edificio, compuesto por tres categorías representadas por números del 1 al 3, los cuales se refieren a 1 = daño bajo, 2 = daño intermedio, y 3= cerca del colapso…"/>
          <p:cNvSpPr txBox="1"/>
          <p:nvPr>
            <p:ph type="body" sz="half" idx="1"/>
          </p:nvPr>
        </p:nvSpPr>
        <p:spPr>
          <a:xfrm>
            <a:off x="2082800" y="4246033"/>
            <a:ext cx="20207127" cy="6282059"/>
          </a:xfrm>
          <a:prstGeom prst="rect">
            <a:avLst/>
          </a:prstGeom>
        </p:spPr>
        <p:txBody>
          <a:bodyPr/>
          <a:lstStyle/>
          <a:p>
            <a:pPr marL="484011" indent="-484011" algn="ctr" defTabSz="348488">
              <a:spcBef>
                <a:spcPts val="4200"/>
              </a:spcBef>
              <a:buBlip>
                <a:blip r:embed="rId2"/>
              </a:buBlip>
              <a:defRPr b="0" spc="27" sz="2744">
                <a:latin typeface="Graphik Light"/>
                <a:ea typeface="Graphik Light"/>
                <a:cs typeface="Graphik Light"/>
                <a:sym typeface="Graphik Light"/>
              </a:defRPr>
            </a:pPr>
            <a:r>
              <a:rPr b="1" u="sng">
                <a:latin typeface="+mn-lt"/>
                <a:ea typeface="+mn-ea"/>
                <a:cs typeface="+mn-cs"/>
                <a:sym typeface="Graphik"/>
              </a:rPr>
              <a:t>TARGET</a:t>
            </a:r>
            <a:r>
              <a:t> = se refiere al grado de daño del edificio, compuesto por tres categorías representadas por números del 1 al 3, los cuales se refieren a 1 = daño bajo, 2 = daño intermedio, y 3= cerca del colapso</a:t>
            </a:r>
          </a:p>
          <a:p>
            <a:pPr lvl="1" marL="1106311" indent="-484011" algn="ctr" defTabSz="348488">
              <a:spcBef>
                <a:spcPts val="4200"/>
              </a:spcBef>
              <a:buClr>
                <a:srgbClr val="5E5E5E"/>
              </a:buClr>
              <a:buSzPct val="170000"/>
              <a:buChar char="•"/>
              <a:defRPr b="0" spc="27" sz="2744">
                <a:latin typeface="Graphik Light"/>
                <a:ea typeface="Graphik Light"/>
                <a:cs typeface="Graphik Light"/>
                <a:sym typeface="Graphik Light"/>
              </a:defRPr>
            </a:pPr>
            <a:r>
              <a:t>1 = Reparación menor. Fisuras delgadas en algunas paredes, caída parcial del recubrimiento de elementos verticales, separación de ciertos elementos de cobertura. Necesidad de reparaciones de índole arquitectónica únicamente.</a:t>
            </a:r>
          </a:p>
          <a:p>
            <a:pPr lvl="1" marL="1106311" indent="-484011" algn="ctr" defTabSz="348488">
              <a:spcBef>
                <a:spcPts val="4200"/>
              </a:spcBef>
              <a:buClr>
                <a:srgbClr val="5E5E5E"/>
              </a:buClr>
              <a:buSzPct val="170000"/>
              <a:buChar char="•"/>
              <a:defRPr b="0" spc="27" sz="2744">
                <a:latin typeface="Graphik Light"/>
                <a:ea typeface="Graphik Light"/>
                <a:cs typeface="Graphik Light"/>
                <a:sym typeface="Graphik Light"/>
              </a:defRPr>
            </a:pPr>
            <a:r>
              <a:t>2 = Reparación mayor. Fisuras en la mayor parte de las paredes, caída de recubrimiento de paredes en áreas significativas, daños a partes no estructurales como chimeneas o cornisas proyectantes. La capacidad portante del edificio no se ve reducida significativamente. </a:t>
            </a:r>
          </a:p>
          <a:p>
            <a:pPr lvl="1" marL="1106311" indent="-484011" algn="ctr" defTabSz="348488">
              <a:spcBef>
                <a:spcPts val="4200"/>
              </a:spcBef>
              <a:buClr>
                <a:srgbClr val="5E5E5E"/>
              </a:buClr>
              <a:buSzPct val="170000"/>
              <a:buChar char="•"/>
              <a:defRPr b="0" spc="27" sz="2744">
                <a:latin typeface="Graphik Light"/>
                <a:ea typeface="Graphik Light"/>
                <a:cs typeface="Graphik Light"/>
                <a:sym typeface="Graphik Light"/>
              </a:defRPr>
            </a:pPr>
            <a:r>
              <a:t>3 = Reconstrucción. Fisuras significativas en la mayoría de las paredes, colapso de una porción de la estructura no portante, caída de parte del recubrimiento del techo, caída de recubrimientos de fachada, reducción de la capacidad portantes de los elementos estructurales necesitando reparación de los mismos.</a:t>
            </a:r>
          </a:p>
        </p:txBody>
      </p:sp>
      <p:sp>
        <p:nvSpPr>
          <p:cNvPr id="191" name="Dataset"/>
          <p:cNvSpPr txBox="1"/>
          <p:nvPr>
            <p:ph type="title"/>
          </p:nvPr>
        </p:nvSpPr>
        <p:spPr>
          <a:prstGeom prst="rect">
            <a:avLst/>
          </a:prstGeom>
        </p:spPr>
        <p:txBody>
          <a:bodyPr/>
          <a:lstStyle>
            <a:lvl1pPr>
              <a:defRPr b="0" spc="246" sz="8200">
                <a:solidFill>
                  <a:schemeClr val="accent1">
                    <a:satOff val="36598"/>
                    <a:lumOff val="-17227"/>
                  </a:schemeClr>
                </a:solidFill>
                <a:latin typeface="Graphik Medium"/>
                <a:ea typeface="Graphik Medium"/>
                <a:cs typeface="Graphik Medium"/>
                <a:sym typeface="Graphik Medium"/>
              </a:defRPr>
            </a:lvl1pPr>
          </a:lstStyle>
          <a:p>
            <a:pPr/>
            <a:r>
              <a:t>Dataset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93" name="FEATURES = compuesto por 38 columnas que designan diferentes aspectos descriptivos del edificio, pudiendo ser caracterizadas como categorías relacionadas con:…"/>
          <p:cNvSpPr txBox="1"/>
          <p:nvPr>
            <p:ph type="body" sz="half" idx="1"/>
          </p:nvPr>
        </p:nvSpPr>
        <p:spPr>
          <a:xfrm>
            <a:off x="2082800" y="4246033"/>
            <a:ext cx="20207127" cy="6282059"/>
          </a:xfrm>
          <a:prstGeom prst="rect">
            <a:avLst/>
          </a:prstGeom>
        </p:spPr>
        <p:txBody>
          <a:bodyPr/>
          <a:lstStyle/>
          <a:p>
            <a:pPr marL="493888" indent="-493888" algn="ctr">
              <a:buBlip>
                <a:blip r:embed="rId2"/>
              </a:buBlip>
              <a:defRPr b="0" spc="28" sz="2800">
                <a:latin typeface="Graphik Light"/>
                <a:ea typeface="Graphik Light"/>
                <a:cs typeface="Graphik Light"/>
                <a:sym typeface="Graphik Light"/>
              </a:defRPr>
            </a:pPr>
            <a:r>
              <a:rPr b="1" u="sng">
                <a:latin typeface="+mn-lt"/>
                <a:ea typeface="+mn-ea"/>
                <a:cs typeface="+mn-cs"/>
                <a:sym typeface="Graphik"/>
              </a:rPr>
              <a:t>FEATURES</a:t>
            </a:r>
            <a:r>
              <a:t> = compuesto por 38 columnas que designan diferentes aspectos descriptivos del edificio, pudiendo ser caracterizadas como categorías relacionadas con:</a:t>
            </a:r>
          </a:p>
          <a:p>
            <a:pPr lvl="2" marL="1763888" indent="-493888" algn="ctr">
              <a:buClr>
                <a:srgbClr val="5E5E5E"/>
              </a:buClr>
              <a:buSzPct val="170000"/>
              <a:buChar char="•"/>
              <a:defRPr b="0" spc="28" sz="2800">
                <a:latin typeface="Graphik Light"/>
                <a:ea typeface="Graphik Light"/>
                <a:cs typeface="Graphik Light"/>
                <a:sym typeface="Graphik Light"/>
              </a:defRPr>
            </a:pPr>
            <a:r>
              <a:t>Localización geográfica (región y subregión geográfica de localización, </a:t>
            </a:r>
          </a:p>
          <a:p>
            <a:pPr lvl="2" marL="1763888" indent="-493888" algn="ctr">
              <a:buClr>
                <a:srgbClr val="5E5E5E"/>
              </a:buClr>
              <a:buSzPct val="170000"/>
              <a:buChar char="•"/>
              <a:defRPr b="0" spc="28" sz="2800">
                <a:latin typeface="Graphik Light"/>
                <a:ea typeface="Graphik Light"/>
                <a:cs typeface="Graphik Light"/>
                <a:sym typeface="Graphik Light"/>
              </a:defRPr>
            </a:pPr>
            <a:r>
              <a:t>Características físicas del inmueble (tipos de fundación, estructura, número de pisos, antigüedad)</a:t>
            </a:r>
          </a:p>
          <a:p>
            <a:pPr lvl="2" marL="1763888" indent="-493888" algn="ctr">
              <a:buClr>
                <a:srgbClr val="5E5E5E"/>
              </a:buClr>
              <a:buSzPct val="170000"/>
              <a:buChar char="•"/>
              <a:defRPr b="0" spc="28" sz="2800">
                <a:latin typeface="Graphik Light"/>
                <a:ea typeface="Graphik Light"/>
                <a:cs typeface="Graphik Light"/>
                <a:sym typeface="Graphik Light"/>
              </a:defRPr>
            </a:pPr>
            <a:r>
              <a:t>Usos secundarios del edificio  y numero de ocupantes</a:t>
            </a:r>
          </a:p>
        </p:txBody>
      </p:sp>
      <p:sp>
        <p:nvSpPr>
          <p:cNvPr id="194" name="Dataset"/>
          <p:cNvSpPr txBox="1"/>
          <p:nvPr>
            <p:ph type="title"/>
          </p:nvPr>
        </p:nvSpPr>
        <p:spPr>
          <a:prstGeom prst="rect">
            <a:avLst/>
          </a:prstGeom>
        </p:spPr>
        <p:txBody>
          <a:bodyPr/>
          <a:lstStyle>
            <a:lvl1pPr>
              <a:defRPr b="0" spc="246" sz="8200">
                <a:solidFill>
                  <a:schemeClr val="accent1">
                    <a:satOff val="36598"/>
                    <a:lumOff val="-17227"/>
                  </a:schemeClr>
                </a:solidFill>
                <a:latin typeface="Graphik Medium"/>
                <a:ea typeface="Graphik Medium"/>
                <a:cs typeface="Graphik Medium"/>
                <a:sym typeface="Graphik Medium"/>
              </a:defRPr>
            </a:lvl1pPr>
          </a:lstStyle>
          <a:p>
            <a:pPr/>
            <a:r>
              <a:t>Dataset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96" name="Distribución del target"/>
          <p:cNvSpPr txBox="1"/>
          <p:nvPr>
            <p:ph type="title"/>
          </p:nvPr>
        </p:nvSpPr>
        <p:spPr>
          <a:xfrm>
            <a:off x="2088436" y="1265981"/>
            <a:ext cx="20207128" cy="1649711"/>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Distribución del target</a:t>
            </a:r>
          </a:p>
        </p:txBody>
      </p:sp>
      <p:pic>
        <p:nvPicPr>
          <p:cNvPr id="197" name="dist_test.png" descr="dist_test.png"/>
          <p:cNvPicPr>
            <a:picLocks noChangeAspect="1"/>
          </p:cNvPicPr>
          <p:nvPr/>
        </p:nvPicPr>
        <p:blipFill>
          <a:blip r:embed="rId2">
            <a:extLst/>
          </a:blip>
          <a:stretch>
            <a:fillRect/>
          </a:stretch>
        </p:blipFill>
        <p:spPr>
          <a:xfrm>
            <a:off x="4470794" y="4787960"/>
            <a:ext cx="7226301" cy="5905501"/>
          </a:xfrm>
          <a:prstGeom prst="rect">
            <a:avLst/>
          </a:prstGeom>
          <a:ln w="12700">
            <a:miter lim="400000"/>
          </a:ln>
        </p:spPr>
      </p:pic>
      <p:pic>
        <p:nvPicPr>
          <p:cNvPr id="198" name="dist_train.png" descr="dist_train.png"/>
          <p:cNvPicPr>
            <a:picLocks noChangeAspect="1"/>
          </p:cNvPicPr>
          <p:nvPr/>
        </p:nvPicPr>
        <p:blipFill>
          <a:blip r:embed="rId3">
            <a:extLst/>
          </a:blip>
          <a:stretch>
            <a:fillRect/>
          </a:stretch>
        </p:blipFill>
        <p:spPr>
          <a:xfrm>
            <a:off x="12896185" y="4787960"/>
            <a:ext cx="7226301" cy="59055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00" name="Correlaciones Generales"/>
          <p:cNvSpPr txBox="1"/>
          <p:nvPr>
            <p:ph type="title"/>
          </p:nvPr>
        </p:nvSpPr>
        <p:spPr>
          <a:xfrm>
            <a:off x="2787126" y="1022424"/>
            <a:ext cx="20207127" cy="1649711"/>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Correlaciones Generales</a:t>
            </a:r>
          </a:p>
        </p:txBody>
      </p:sp>
      <p:pic>
        <p:nvPicPr>
          <p:cNvPr id="201" name="corrmat.png" descr="corrmat.png"/>
          <p:cNvPicPr>
            <a:picLocks noChangeAspect="1"/>
          </p:cNvPicPr>
          <p:nvPr/>
        </p:nvPicPr>
        <p:blipFill>
          <a:blip r:embed="rId2">
            <a:extLst/>
          </a:blip>
          <a:stretch>
            <a:fillRect/>
          </a:stretch>
        </p:blipFill>
        <p:spPr>
          <a:xfrm>
            <a:off x="7326554" y="2215876"/>
            <a:ext cx="10097707" cy="10227720"/>
          </a:xfrm>
          <a:prstGeom prst="rect">
            <a:avLst/>
          </a:prstGeom>
          <a:ln w="12700">
            <a:miter lim="400000"/>
          </a:ln>
        </p:spPr>
      </p:pic>
      <p:sp>
        <p:nvSpPr>
          <p:cNvPr id="202" name="Line"/>
          <p:cNvSpPr/>
          <p:nvPr/>
        </p:nvSpPr>
        <p:spPr>
          <a:xfrm flipV="1">
            <a:off x="12890689" y="4189292"/>
            <a:ext cx="1" cy="5024195"/>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3" name="Line"/>
          <p:cNvSpPr/>
          <p:nvPr/>
        </p:nvSpPr>
        <p:spPr>
          <a:xfrm flipV="1">
            <a:off x="11318079" y="3803801"/>
            <a:ext cx="1" cy="5419732"/>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4" name="Line"/>
          <p:cNvSpPr/>
          <p:nvPr/>
        </p:nvSpPr>
        <p:spPr>
          <a:xfrm flipV="1">
            <a:off x="14311372" y="6549597"/>
            <a:ext cx="1" cy="2650207"/>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5" name="Line"/>
          <p:cNvSpPr/>
          <p:nvPr/>
        </p:nvSpPr>
        <p:spPr>
          <a:xfrm flipV="1">
            <a:off x="13593009" y="3534747"/>
            <a:ext cx="1" cy="5678201"/>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6" name="Line"/>
          <p:cNvSpPr/>
          <p:nvPr/>
        </p:nvSpPr>
        <p:spPr>
          <a:xfrm flipV="1">
            <a:off x="12712060" y="3111976"/>
            <a:ext cx="1" cy="6142003"/>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
        <p:nvSpPr>
          <p:cNvPr id="207" name="Line"/>
          <p:cNvSpPr/>
          <p:nvPr/>
        </p:nvSpPr>
        <p:spPr>
          <a:xfrm flipV="1">
            <a:off x="11684953" y="6315038"/>
            <a:ext cx="1" cy="2908495"/>
          </a:xfrm>
          <a:prstGeom prst="line">
            <a:avLst/>
          </a:prstGeom>
          <a:ln w="38100">
            <a:solidFill>
              <a:srgbClr val="000000"/>
            </a:solidFill>
            <a:custDash>
              <a:ds d="200000" sp="200000"/>
            </a:custDash>
            <a:miter lim="400000"/>
            <a:headEnd type="triangle"/>
            <a:tailEnd type="oval"/>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09" name="Correlaciones con target"/>
          <p:cNvSpPr txBox="1"/>
          <p:nvPr>
            <p:ph type="title"/>
          </p:nvPr>
        </p:nvSpPr>
        <p:spPr>
          <a:xfrm>
            <a:off x="2787126" y="1265981"/>
            <a:ext cx="20207127" cy="1649711"/>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Correlaciones con target</a:t>
            </a:r>
          </a:p>
        </p:txBody>
      </p:sp>
      <p:pic>
        <p:nvPicPr>
          <p:cNvPr id="210" name="corrmap.png" descr="corrmap.png"/>
          <p:cNvPicPr>
            <a:picLocks noChangeAspect="1"/>
          </p:cNvPicPr>
          <p:nvPr/>
        </p:nvPicPr>
        <p:blipFill>
          <a:blip r:embed="rId2">
            <a:extLst/>
          </a:blip>
          <a:stretch>
            <a:fillRect/>
          </a:stretch>
        </p:blipFill>
        <p:spPr>
          <a:xfrm>
            <a:off x="5152782" y="2520851"/>
            <a:ext cx="13215365" cy="9617769"/>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12" name="feature Importance"/>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feature Importance</a:t>
            </a:r>
          </a:p>
        </p:txBody>
      </p:sp>
      <p:sp>
        <p:nvSpPr>
          <p:cNvPr id="213" name="Extra Trees Classifier"/>
          <p:cNvSpPr txBox="1"/>
          <p:nvPr/>
        </p:nvSpPr>
        <p:spPr>
          <a:xfrm>
            <a:off x="9197630" y="2233310"/>
            <a:ext cx="350708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Extra Trees Classifier</a:t>
            </a:r>
          </a:p>
        </p:txBody>
      </p:sp>
      <p:pic>
        <p:nvPicPr>
          <p:cNvPr id="214" name="featimp_extratree.png" descr="featimp_extratree.png"/>
          <p:cNvPicPr>
            <a:picLocks noChangeAspect="1"/>
          </p:cNvPicPr>
          <p:nvPr/>
        </p:nvPicPr>
        <p:blipFill>
          <a:blip r:embed="rId2">
            <a:extLst/>
          </a:blip>
          <a:stretch>
            <a:fillRect/>
          </a:stretch>
        </p:blipFill>
        <p:spPr>
          <a:xfrm>
            <a:off x="3351239" y="3115555"/>
            <a:ext cx="16154401" cy="911860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16" name="feature Importance"/>
          <p:cNvSpPr txBox="1"/>
          <p:nvPr>
            <p:ph type="title"/>
          </p:nvPr>
        </p:nvSpPr>
        <p:spPr>
          <a:xfrm>
            <a:off x="2787126" y="1265981"/>
            <a:ext cx="20207127" cy="1211330"/>
          </a:xfrm>
          <a:prstGeom prst="rect">
            <a:avLst/>
          </a:prstGeom>
        </p:spPr>
        <p:txBody>
          <a:bodyPr/>
          <a:lstStyle>
            <a:lvl1pPr>
              <a:lnSpc>
                <a:spcPct val="120000"/>
              </a:lnSpc>
              <a:defRPr cap="small" spc="158" sz="5300">
                <a:solidFill>
                  <a:schemeClr val="accent2">
                    <a:satOff val="51095"/>
                    <a:lumOff val="-25585"/>
                  </a:schemeClr>
                </a:solidFill>
                <a:latin typeface="Proxima Nova"/>
                <a:ea typeface="Proxima Nova"/>
                <a:cs typeface="Proxima Nova"/>
                <a:sym typeface="Proxima Nova"/>
              </a:defRPr>
            </a:lvl1pPr>
          </a:lstStyle>
          <a:p>
            <a:pPr/>
            <a:r>
              <a:t>feature Importance</a:t>
            </a:r>
          </a:p>
        </p:txBody>
      </p:sp>
      <p:sp>
        <p:nvSpPr>
          <p:cNvPr id="217" name="Random Forest"/>
          <p:cNvSpPr txBox="1"/>
          <p:nvPr/>
        </p:nvSpPr>
        <p:spPr>
          <a:xfrm>
            <a:off x="9664533" y="2233310"/>
            <a:ext cx="2573275"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4300"/>
              </a:spcBef>
              <a:defRPr spc="28" sz="2800">
                <a:solidFill>
                  <a:schemeClr val="accent1">
                    <a:satOff val="36598"/>
                    <a:lumOff val="-17227"/>
                  </a:schemeClr>
                </a:solidFill>
                <a:latin typeface="Proxima Nova Semibold"/>
                <a:ea typeface="Proxima Nova Semibold"/>
                <a:cs typeface="Proxima Nova Semibold"/>
                <a:sym typeface="Proxima Nova Semibold"/>
              </a:defRPr>
            </a:lvl1pPr>
          </a:lstStyle>
          <a:p>
            <a:pPr/>
            <a:r>
              <a:t>Random Forest</a:t>
            </a:r>
          </a:p>
        </p:txBody>
      </p:sp>
      <p:pic>
        <p:nvPicPr>
          <p:cNvPr id="218" name="featimp_randomf.png" descr="featimp_randomf.png"/>
          <p:cNvPicPr>
            <a:picLocks noChangeAspect="1"/>
          </p:cNvPicPr>
          <p:nvPr/>
        </p:nvPicPr>
        <p:blipFill>
          <a:blip r:embed="rId2">
            <a:extLst/>
          </a:blip>
          <a:stretch>
            <a:fillRect/>
          </a:stretch>
        </p:blipFill>
        <p:spPr>
          <a:xfrm>
            <a:off x="3191990" y="3115555"/>
            <a:ext cx="16154401" cy="911860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4_Briefing">
  <a:themeElements>
    <a:clrScheme name="24_Briefing">
      <a:dk1>
        <a:srgbClr val="002C3A"/>
      </a:dk1>
      <a:lt1>
        <a:srgbClr val="54818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Graphik"/>
        <a:ea typeface="Graphik"/>
        <a:cs typeface="Graphik"/>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4_Briefing">
  <a:themeElements>
    <a:clrScheme name="24_Briefing">
      <a:dk1>
        <a:srgbClr val="000000"/>
      </a:dk1>
      <a:lt1>
        <a:srgbClr val="FFFFF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Graphik"/>
        <a:ea typeface="Graphik"/>
        <a:cs typeface="Graphik"/>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